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notesMasterIdLst>
    <p:notesMasterId r:id="rId93"/>
  </p:notesMasterIdLst>
  <p:handoutMasterIdLst>
    <p:handoutMasterId r:id="rId94"/>
  </p:handoutMasterIdLst>
  <p:sldIdLst>
    <p:sldId id="708" r:id="rId2"/>
    <p:sldId id="523" r:id="rId3"/>
    <p:sldId id="524" r:id="rId4"/>
    <p:sldId id="404" r:id="rId5"/>
    <p:sldId id="712" r:id="rId6"/>
    <p:sldId id="464" r:id="rId7"/>
    <p:sldId id="711" r:id="rId8"/>
    <p:sldId id="407" r:id="rId9"/>
    <p:sldId id="439" r:id="rId10"/>
    <p:sldId id="440" r:id="rId11"/>
    <p:sldId id="441" r:id="rId12"/>
    <p:sldId id="442" r:id="rId13"/>
    <p:sldId id="445" r:id="rId14"/>
    <p:sldId id="447" r:id="rId15"/>
    <p:sldId id="448" r:id="rId16"/>
    <p:sldId id="449" r:id="rId17"/>
    <p:sldId id="451" r:id="rId18"/>
    <p:sldId id="452" r:id="rId19"/>
    <p:sldId id="454" r:id="rId20"/>
    <p:sldId id="456" r:id="rId21"/>
    <p:sldId id="503" r:id="rId22"/>
    <p:sldId id="548" r:id="rId23"/>
    <p:sldId id="465" r:id="rId24"/>
    <p:sldId id="549" r:id="rId25"/>
    <p:sldId id="460" r:id="rId26"/>
    <p:sldId id="461" r:id="rId27"/>
    <p:sldId id="462" r:id="rId28"/>
    <p:sldId id="463" r:id="rId29"/>
    <p:sldId id="433" r:id="rId30"/>
    <p:sldId id="434" r:id="rId31"/>
    <p:sldId id="435" r:id="rId32"/>
    <p:sldId id="436" r:id="rId33"/>
    <p:sldId id="437" r:id="rId34"/>
    <p:sldId id="408" r:id="rId35"/>
    <p:sldId id="282" r:id="rId36"/>
    <p:sldId id="310" r:id="rId37"/>
    <p:sldId id="312" r:id="rId38"/>
    <p:sldId id="311" r:id="rId39"/>
    <p:sldId id="318" r:id="rId40"/>
    <p:sldId id="314" r:id="rId41"/>
    <p:sldId id="313" r:id="rId42"/>
    <p:sldId id="315" r:id="rId43"/>
    <p:sldId id="316" r:id="rId44"/>
    <p:sldId id="317" r:id="rId45"/>
    <p:sldId id="321" r:id="rId46"/>
    <p:sldId id="307" r:id="rId47"/>
    <p:sldId id="308" r:id="rId48"/>
    <p:sldId id="323" r:id="rId49"/>
    <p:sldId id="322" r:id="rId50"/>
    <p:sldId id="319" r:id="rId51"/>
    <p:sldId id="309" r:id="rId52"/>
    <p:sldId id="506" r:id="rId53"/>
    <p:sldId id="507" r:id="rId54"/>
    <p:sldId id="504" r:id="rId55"/>
    <p:sldId id="505" r:id="rId56"/>
    <p:sldId id="331" r:id="rId57"/>
    <p:sldId id="332" r:id="rId58"/>
    <p:sldId id="338" r:id="rId59"/>
    <p:sldId id="341" r:id="rId60"/>
    <p:sldId id="509" r:id="rId61"/>
    <p:sldId id="351" r:id="rId62"/>
    <p:sldId id="352" r:id="rId63"/>
    <p:sldId id="353" r:id="rId64"/>
    <p:sldId id="354" r:id="rId65"/>
    <p:sldId id="355" r:id="rId66"/>
    <p:sldId id="356" r:id="rId67"/>
    <p:sldId id="357" r:id="rId68"/>
    <p:sldId id="359" r:id="rId69"/>
    <p:sldId id="360" r:id="rId70"/>
    <p:sldId id="364" r:id="rId71"/>
    <p:sldId id="720" r:id="rId72"/>
    <p:sldId id="510" r:id="rId73"/>
    <p:sldId id="368" r:id="rId74"/>
    <p:sldId id="369" r:id="rId75"/>
    <p:sldId id="370" r:id="rId76"/>
    <p:sldId id="371" r:id="rId77"/>
    <p:sldId id="377" r:id="rId78"/>
    <p:sldId id="380" r:id="rId79"/>
    <p:sldId id="381" r:id="rId80"/>
    <p:sldId id="382" r:id="rId81"/>
    <p:sldId id="383" r:id="rId82"/>
    <p:sldId id="384" r:id="rId83"/>
    <p:sldId id="386" r:id="rId84"/>
    <p:sldId id="511" r:id="rId85"/>
    <p:sldId id="391" r:id="rId86"/>
    <p:sldId id="392" r:id="rId87"/>
    <p:sldId id="394" r:id="rId88"/>
    <p:sldId id="396" r:id="rId89"/>
    <p:sldId id="401" r:id="rId90"/>
    <p:sldId id="402" r:id="rId91"/>
    <p:sldId id="525"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14495-F2D6-4301-88A7-8B6F6371758A}" v="188" dt="2019-09-10T11:05:57.531"/>
    <p1510:client id="{FB728620-9911-0A4E-88FE-BD71C2C3AB57}" v="24" dt="2019-09-09T16:22:45.5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2" autoAdjust="0"/>
    <p:restoredTop sz="86583" autoAdjust="0"/>
  </p:normalViewPr>
  <p:slideViewPr>
    <p:cSldViewPr snapToObjects="1">
      <p:cViewPr varScale="1">
        <p:scale>
          <a:sx n="59" d="100"/>
          <a:sy n="59" d="100"/>
        </p:scale>
        <p:origin x="1891"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1" d="100"/>
          <a:sy n="61" d="100"/>
        </p:scale>
        <p:origin x="-284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Mauricio Riaño Pachón" userId="3b77a96813978dae" providerId="LiveId" clId="{B9A14495-F2D6-4301-88A7-8B6F6371758A}"/>
    <pc:docChg chg="undo custSel addSld delSld modSld sldOrd modMainMaster">
      <pc:chgData name="Diego Mauricio Riaño Pachón" userId="3b77a96813978dae" providerId="LiveId" clId="{B9A14495-F2D6-4301-88A7-8B6F6371758A}" dt="2019-09-10T11:05:57.530" v="3118"/>
      <pc:docMkLst>
        <pc:docMk/>
      </pc:docMkLst>
      <pc:sldChg chg="add del">
        <pc:chgData name="Diego Mauricio Riaño Pachón" userId="3b77a96813978dae" providerId="LiveId" clId="{B9A14495-F2D6-4301-88A7-8B6F6371758A}" dt="2019-09-08T02:52:13.142" v="708"/>
        <pc:sldMkLst>
          <pc:docMk/>
          <pc:sldMk cId="0" sldId="256"/>
        </pc:sldMkLst>
      </pc:sldChg>
      <pc:sldChg chg="del">
        <pc:chgData name="Diego Mauricio Riaño Pachón" userId="3b77a96813978dae" providerId="LiveId" clId="{B9A14495-F2D6-4301-88A7-8B6F6371758A}" dt="2019-09-08T01:52:19.719" v="248" actId="2696"/>
        <pc:sldMkLst>
          <pc:docMk/>
          <pc:sldMk cId="0" sldId="306"/>
        </pc:sldMkLst>
      </pc:sldChg>
      <pc:sldChg chg="modSp">
        <pc:chgData name="Diego Mauricio Riaño Pachón" userId="3b77a96813978dae" providerId="LiveId" clId="{B9A14495-F2D6-4301-88A7-8B6F6371758A}" dt="2019-09-09T22:48:41.691" v="1228" actId="20577"/>
        <pc:sldMkLst>
          <pc:docMk/>
          <pc:sldMk cId="0" sldId="307"/>
        </pc:sldMkLst>
        <pc:graphicFrameChg chg="modGraphic">
          <ac:chgData name="Diego Mauricio Riaño Pachón" userId="3b77a96813978dae" providerId="LiveId" clId="{B9A14495-F2D6-4301-88A7-8B6F6371758A}" dt="2019-09-09T22:48:41.691" v="1228" actId="20577"/>
          <ac:graphicFrameMkLst>
            <pc:docMk/>
            <pc:sldMk cId="0" sldId="307"/>
            <ac:graphicFrameMk id="7" creationId="{00000000-0000-0000-0000-000000000000}"/>
          </ac:graphicFrameMkLst>
        </pc:graphicFrameChg>
      </pc:sldChg>
      <pc:sldChg chg="modSp">
        <pc:chgData name="Diego Mauricio Riaño Pachón" userId="3b77a96813978dae" providerId="LiveId" clId="{B9A14495-F2D6-4301-88A7-8B6F6371758A}" dt="2019-09-10T03:20:26.416" v="3074"/>
        <pc:sldMkLst>
          <pc:docMk/>
          <pc:sldMk cId="0" sldId="338"/>
        </pc:sldMkLst>
        <pc:spChg chg="mod">
          <ac:chgData name="Diego Mauricio Riaño Pachón" userId="3b77a96813978dae" providerId="LiveId" clId="{B9A14495-F2D6-4301-88A7-8B6F6371758A}" dt="2019-09-10T03:20:26.416" v="3074"/>
          <ac:spMkLst>
            <pc:docMk/>
            <pc:sldMk cId="0" sldId="338"/>
            <ac:spMk id="15" creationId="{00000000-0000-0000-0000-000000000000}"/>
          </ac:spMkLst>
        </pc:spChg>
      </pc:sldChg>
      <pc:sldChg chg="modSp">
        <pc:chgData name="Diego Mauricio Riaño Pachón" userId="3b77a96813978dae" providerId="LiveId" clId="{B9A14495-F2D6-4301-88A7-8B6F6371758A}" dt="2019-09-10T03:28:04.661" v="3117" actId="113"/>
        <pc:sldMkLst>
          <pc:docMk/>
          <pc:sldMk cId="0" sldId="351"/>
        </pc:sldMkLst>
        <pc:spChg chg="mod">
          <ac:chgData name="Diego Mauricio Riaño Pachón" userId="3b77a96813978dae" providerId="LiveId" clId="{B9A14495-F2D6-4301-88A7-8B6F6371758A}" dt="2019-09-10T03:28:04.661" v="3117" actId="113"/>
          <ac:spMkLst>
            <pc:docMk/>
            <pc:sldMk cId="0" sldId="351"/>
            <ac:spMk id="22" creationId="{00000000-0000-0000-0000-000000000000}"/>
          </ac:spMkLst>
        </pc:spChg>
      </pc:sldChg>
      <pc:sldChg chg="add del">
        <pc:chgData name="Diego Mauricio Riaño Pachón" userId="3b77a96813978dae" providerId="LiveId" clId="{B9A14495-F2D6-4301-88A7-8B6F6371758A}" dt="2019-09-08T02:19:58.741" v="561" actId="2696"/>
        <pc:sldMkLst>
          <pc:docMk/>
          <pc:sldMk cId="3600935979" sldId="410"/>
        </pc:sldMkLst>
      </pc:sldChg>
      <pc:sldChg chg="modSp del">
        <pc:chgData name="Diego Mauricio Riaño Pachón" userId="3b77a96813978dae" providerId="LiveId" clId="{B9A14495-F2D6-4301-88A7-8B6F6371758A}" dt="2019-09-08T02:16:38.634" v="456" actId="2696"/>
        <pc:sldMkLst>
          <pc:docMk/>
          <pc:sldMk cId="697368662" sldId="411"/>
        </pc:sldMkLst>
        <pc:spChg chg="mod">
          <ac:chgData name="Diego Mauricio Riaño Pachón" userId="3b77a96813978dae" providerId="LiveId" clId="{B9A14495-F2D6-4301-88A7-8B6F6371758A}" dt="2019-09-08T01:54:31.438" v="301" actId="1038"/>
          <ac:spMkLst>
            <pc:docMk/>
            <pc:sldMk cId="697368662" sldId="411"/>
            <ac:spMk id="6" creationId="{00000000-0000-0000-0000-000000000000}"/>
          </ac:spMkLst>
        </pc:spChg>
      </pc:sldChg>
      <pc:sldChg chg="delSp modSp del setBg">
        <pc:chgData name="Diego Mauricio Riaño Pachón" userId="3b77a96813978dae" providerId="LiveId" clId="{B9A14495-F2D6-4301-88A7-8B6F6371758A}" dt="2019-09-08T02:16:38.622" v="455" actId="2696"/>
        <pc:sldMkLst>
          <pc:docMk/>
          <pc:sldMk cId="3652017819" sldId="414"/>
        </pc:sldMkLst>
        <pc:spChg chg="mod">
          <ac:chgData name="Diego Mauricio Riaño Pachón" userId="3b77a96813978dae" providerId="LiveId" clId="{B9A14495-F2D6-4301-88A7-8B6F6371758A}" dt="2019-09-08T01:54:01.857" v="299" actId="207"/>
          <ac:spMkLst>
            <pc:docMk/>
            <pc:sldMk cId="3652017819" sldId="414"/>
            <ac:spMk id="2" creationId="{00000000-0000-0000-0000-000000000000}"/>
          </ac:spMkLst>
        </pc:spChg>
        <pc:spChg chg="del mod">
          <ac:chgData name="Diego Mauricio Riaño Pachón" userId="3b77a96813978dae" providerId="LiveId" clId="{B9A14495-F2D6-4301-88A7-8B6F6371758A}" dt="2019-09-08T01:53:49.424" v="297" actId="478"/>
          <ac:spMkLst>
            <pc:docMk/>
            <pc:sldMk cId="3652017819" sldId="414"/>
            <ac:spMk id="6" creationId="{00000000-0000-0000-0000-000000000000}"/>
          </ac:spMkLst>
        </pc:spChg>
      </pc:sldChg>
      <pc:sldChg chg="del">
        <pc:chgData name="Diego Mauricio Riaño Pachón" userId="3b77a96813978dae" providerId="LiveId" clId="{B9A14495-F2D6-4301-88A7-8B6F6371758A}" dt="2019-09-08T02:16:38.673" v="458" actId="2696"/>
        <pc:sldMkLst>
          <pc:docMk/>
          <pc:sldMk cId="1991600792" sldId="416"/>
        </pc:sldMkLst>
      </pc:sldChg>
      <pc:sldChg chg="modSp del">
        <pc:chgData name="Diego Mauricio Riaño Pachón" userId="3b77a96813978dae" providerId="LiveId" clId="{B9A14495-F2D6-4301-88A7-8B6F6371758A}" dt="2019-09-08T02:16:38.651" v="457" actId="2696"/>
        <pc:sldMkLst>
          <pc:docMk/>
          <pc:sldMk cId="4043151493" sldId="417"/>
        </pc:sldMkLst>
        <pc:spChg chg="mod">
          <ac:chgData name="Diego Mauricio Riaño Pachón" userId="3b77a96813978dae" providerId="LiveId" clId="{B9A14495-F2D6-4301-88A7-8B6F6371758A}" dt="2019-09-08T01:56:46.781" v="342" actId="1037"/>
          <ac:spMkLst>
            <pc:docMk/>
            <pc:sldMk cId="4043151493" sldId="417"/>
            <ac:spMk id="2" creationId="{00000000-0000-0000-0000-000000000000}"/>
          </ac:spMkLst>
        </pc:spChg>
        <pc:spChg chg="mod">
          <ac:chgData name="Diego Mauricio Riaño Pachón" userId="3b77a96813978dae" providerId="LiveId" clId="{B9A14495-F2D6-4301-88A7-8B6F6371758A}" dt="2019-09-08T01:55:08.904" v="316" actId="14100"/>
          <ac:spMkLst>
            <pc:docMk/>
            <pc:sldMk cId="4043151493" sldId="417"/>
            <ac:spMk id="5" creationId="{00000000-0000-0000-0000-000000000000}"/>
          </ac:spMkLst>
        </pc:spChg>
        <pc:spChg chg="mod">
          <ac:chgData name="Diego Mauricio Riaño Pachón" userId="3b77a96813978dae" providerId="LiveId" clId="{B9A14495-F2D6-4301-88A7-8B6F6371758A}" dt="2019-09-08T01:56:31.592" v="335" actId="1035"/>
          <ac:spMkLst>
            <pc:docMk/>
            <pc:sldMk cId="4043151493" sldId="417"/>
            <ac:spMk id="6" creationId="{00000000-0000-0000-0000-000000000000}"/>
          </ac:spMkLst>
        </pc:spChg>
        <pc:spChg chg="mod">
          <ac:chgData name="Diego Mauricio Riaño Pachón" userId="3b77a96813978dae" providerId="LiveId" clId="{B9A14495-F2D6-4301-88A7-8B6F6371758A}" dt="2019-09-08T01:56:53.329" v="350" actId="1037"/>
          <ac:spMkLst>
            <pc:docMk/>
            <pc:sldMk cId="4043151493" sldId="417"/>
            <ac:spMk id="7" creationId="{00000000-0000-0000-0000-000000000000}"/>
          </ac:spMkLst>
        </pc:spChg>
        <pc:spChg chg="mod">
          <ac:chgData name="Diego Mauricio Riaño Pachón" userId="3b77a96813978dae" providerId="LiveId" clId="{B9A14495-F2D6-4301-88A7-8B6F6371758A}" dt="2019-09-08T01:56:39.817" v="340" actId="1038"/>
          <ac:spMkLst>
            <pc:docMk/>
            <pc:sldMk cId="4043151493" sldId="417"/>
            <ac:spMk id="11" creationId="{00000000-0000-0000-0000-000000000000}"/>
          </ac:spMkLst>
        </pc:spChg>
        <pc:spChg chg="mod">
          <ac:chgData name="Diego Mauricio Riaño Pachón" userId="3b77a96813978dae" providerId="LiveId" clId="{B9A14495-F2D6-4301-88A7-8B6F6371758A}" dt="2019-09-08T01:56:20.118" v="327" actId="255"/>
          <ac:spMkLst>
            <pc:docMk/>
            <pc:sldMk cId="4043151493" sldId="417"/>
            <ac:spMk id="12" creationId="{00000000-0000-0000-0000-000000000000}"/>
          </ac:spMkLst>
        </pc:spChg>
        <pc:spChg chg="mod">
          <ac:chgData name="Diego Mauricio Riaño Pachón" userId="3b77a96813978dae" providerId="LiveId" clId="{B9A14495-F2D6-4301-88A7-8B6F6371758A}" dt="2019-09-08T01:53:01.434" v="260" actId="27636"/>
          <ac:spMkLst>
            <pc:docMk/>
            <pc:sldMk cId="4043151493" sldId="417"/>
            <ac:spMk id="18434" creationId="{00000000-0000-0000-0000-000000000000}"/>
          </ac:spMkLst>
        </pc:spChg>
      </pc:sldChg>
      <pc:sldChg chg="del">
        <pc:chgData name="Diego Mauricio Riaño Pachón" userId="3b77a96813978dae" providerId="LiveId" clId="{B9A14495-F2D6-4301-88A7-8B6F6371758A}" dt="2019-09-08T02:16:38.690" v="459" actId="2696"/>
        <pc:sldMkLst>
          <pc:docMk/>
          <pc:sldMk cId="1266999568" sldId="421"/>
        </pc:sldMkLst>
      </pc:sldChg>
      <pc:sldChg chg="del">
        <pc:chgData name="Diego Mauricio Riaño Pachón" userId="3b77a96813978dae" providerId="LiveId" clId="{B9A14495-F2D6-4301-88A7-8B6F6371758A}" dt="2019-09-08T02:16:38.720" v="461" actId="2696"/>
        <pc:sldMkLst>
          <pc:docMk/>
          <pc:sldMk cId="3816523955" sldId="423"/>
        </pc:sldMkLst>
      </pc:sldChg>
      <pc:sldChg chg="del">
        <pc:chgData name="Diego Mauricio Riaño Pachón" userId="3b77a96813978dae" providerId="LiveId" clId="{B9A14495-F2D6-4301-88A7-8B6F6371758A}" dt="2019-09-08T02:16:38.736" v="462" actId="2696"/>
        <pc:sldMkLst>
          <pc:docMk/>
          <pc:sldMk cId="742349060" sldId="424"/>
        </pc:sldMkLst>
      </pc:sldChg>
      <pc:sldChg chg="del">
        <pc:chgData name="Diego Mauricio Riaño Pachón" userId="3b77a96813978dae" providerId="LiveId" clId="{B9A14495-F2D6-4301-88A7-8B6F6371758A}" dt="2019-09-08T02:16:38.704" v="460" actId="2696"/>
        <pc:sldMkLst>
          <pc:docMk/>
          <pc:sldMk cId="430236047" sldId="426"/>
        </pc:sldMkLst>
      </pc:sldChg>
      <pc:sldChg chg="del">
        <pc:chgData name="Diego Mauricio Riaño Pachón" userId="3b77a96813978dae" providerId="LiveId" clId="{B9A14495-F2D6-4301-88A7-8B6F6371758A}" dt="2019-09-08T02:16:38.933" v="471" actId="2696"/>
        <pc:sldMkLst>
          <pc:docMk/>
          <pc:sldMk cId="1080639502" sldId="427"/>
        </pc:sldMkLst>
      </pc:sldChg>
      <pc:sldChg chg="modSp del">
        <pc:chgData name="Diego Mauricio Riaño Pachón" userId="3b77a96813978dae" providerId="LiveId" clId="{B9A14495-F2D6-4301-88A7-8B6F6371758A}" dt="2019-09-08T02:16:38.753" v="463" actId="2696"/>
        <pc:sldMkLst>
          <pc:docMk/>
          <pc:sldMk cId="3917072445" sldId="429"/>
        </pc:sldMkLst>
        <pc:spChg chg="mod">
          <ac:chgData name="Diego Mauricio Riaño Pachón" userId="3b77a96813978dae" providerId="LiveId" clId="{B9A14495-F2D6-4301-88A7-8B6F6371758A}" dt="2019-09-08T01:53:01.446" v="261" actId="27636"/>
          <ac:spMkLst>
            <pc:docMk/>
            <pc:sldMk cId="3917072445" sldId="429"/>
            <ac:spMk id="2" creationId="{00000000-0000-0000-0000-000000000000}"/>
          </ac:spMkLst>
        </pc:spChg>
      </pc:sldChg>
      <pc:sldChg chg="modSp del">
        <pc:chgData name="Diego Mauricio Riaño Pachón" userId="3b77a96813978dae" providerId="LiveId" clId="{B9A14495-F2D6-4301-88A7-8B6F6371758A}" dt="2019-09-08T02:16:38.768" v="464" actId="2696"/>
        <pc:sldMkLst>
          <pc:docMk/>
          <pc:sldMk cId="2850006239" sldId="430"/>
        </pc:sldMkLst>
        <pc:spChg chg="mod">
          <ac:chgData name="Diego Mauricio Riaño Pachón" userId="3b77a96813978dae" providerId="LiveId" clId="{B9A14495-F2D6-4301-88A7-8B6F6371758A}" dt="2019-09-08T01:53:01.451" v="262" actId="27636"/>
          <ac:spMkLst>
            <pc:docMk/>
            <pc:sldMk cId="2850006239" sldId="430"/>
            <ac:spMk id="2" creationId="{00000000-0000-0000-0000-000000000000}"/>
          </ac:spMkLst>
        </pc:spChg>
      </pc:sldChg>
      <pc:sldChg chg="del">
        <pc:chgData name="Diego Mauricio Riaño Pachón" userId="3b77a96813978dae" providerId="LiveId" clId="{B9A14495-F2D6-4301-88A7-8B6F6371758A}" dt="2019-09-08T02:16:38.794" v="465" actId="2696"/>
        <pc:sldMkLst>
          <pc:docMk/>
          <pc:sldMk cId="249815244" sldId="431"/>
        </pc:sldMkLst>
      </pc:sldChg>
      <pc:sldChg chg="modSp del">
        <pc:chgData name="Diego Mauricio Riaño Pachón" userId="3b77a96813978dae" providerId="LiveId" clId="{B9A14495-F2D6-4301-88A7-8B6F6371758A}" dt="2019-09-08T02:16:38.825" v="466" actId="2696"/>
        <pc:sldMkLst>
          <pc:docMk/>
          <pc:sldMk cId="796874805" sldId="432"/>
        </pc:sldMkLst>
        <pc:spChg chg="mod">
          <ac:chgData name="Diego Mauricio Riaño Pachón" userId="3b77a96813978dae" providerId="LiveId" clId="{B9A14495-F2D6-4301-88A7-8B6F6371758A}" dt="2019-09-08T01:53:01.457" v="263" actId="27636"/>
          <ac:spMkLst>
            <pc:docMk/>
            <pc:sldMk cId="796874805" sldId="432"/>
            <ac:spMk id="2" creationId="{00000000-0000-0000-0000-000000000000}"/>
          </ac:spMkLst>
        </pc:spChg>
      </pc:sldChg>
      <pc:sldChg chg="modSp del">
        <pc:chgData name="Diego Mauricio Riaño Pachón" userId="3b77a96813978dae" providerId="LiveId" clId="{B9A14495-F2D6-4301-88A7-8B6F6371758A}" dt="2019-09-08T02:16:39.002" v="474" actId="2696"/>
        <pc:sldMkLst>
          <pc:docMk/>
          <pc:sldMk cId="2228889606" sldId="443"/>
        </pc:sldMkLst>
        <pc:spChg chg="mod">
          <ac:chgData name="Diego Mauricio Riaño Pachón" userId="3b77a96813978dae" providerId="LiveId" clId="{B9A14495-F2D6-4301-88A7-8B6F6371758A}" dt="2019-09-08T01:53:01.484" v="269" actId="27636"/>
          <ac:spMkLst>
            <pc:docMk/>
            <pc:sldMk cId="2228889606" sldId="443"/>
            <ac:spMk id="2" creationId="{00000000-0000-0000-0000-000000000000}"/>
          </ac:spMkLst>
        </pc:spChg>
      </pc:sldChg>
      <pc:sldChg chg="del">
        <pc:chgData name="Diego Mauricio Riaño Pachón" userId="3b77a96813978dae" providerId="LiveId" clId="{B9A14495-F2D6-4301-88A7-8B6F6371758A}" dt="2019-09-08T02:16:39.043" v="476" actId="2696"/>
        <pc:sldMkLst>
          <pc:docMk/>
          <pc:sldMk cId="3603664101" sldId="446"/>
        </pc:sldMkLst>
      </pc:sldChg>
      <pc:sldChg chg="modSp del">
        <pc:chgData name="Diego Mauricio Riaño Pachón" userId="3b77a96813978dae" providerId="LiveId" clId="{B9A14495-F2D6-4301-88A7-8B6F6371758A}" dt="2019-09-08T02:16:39.145" v="481" actId="2696"/>
        <pc:sldMkLst>
          <pc:docMk/>
          <pc:sldMk cId="3072464382" sldId="450"/>
        </pc:sldMkLst>
        <pc:spChg chg="mod">
          <ac:chgData name="Diego Mauricio Riaño Pachón" userId="3b77a96813978dae" providerId="LiveId" clId="{B9A14495-F2D6-4301-88A7-8B6F6371758A}" dt="2019-09-08T01:53:01.514" v="274" actId="27636"/>
          <ac:spMkLst>
            <pc:docMk/>
            <pc:sldMk cId="3072464382" sldId="450"/>
            <ac:spMk id="2" creationId="{00000000-0000-0000-0000-000000000000}"/>
          </ac:spMkLst>
        </pc:spChg>
      </pc:sldChg>
      <pc:sldChg chg="del">
        <pc:chgData name="Diego Mauricio Riaño Pachón" userId="3b77a96813978dae" providerId="LiveId" clId="{B9A14495-F2D6-4301-88A7-8B6F6371758A}" dt="2019-09-08T02:16:39.442" v="492" actId="2696"/>
        <pc:sldMkLst>
          <pc:docMk/>
          <pc:sldMk cId="3317041327" sldId="453"/>
        </pc:sldMkLst>
      </pc:sldChg>
      <pc:sldChg chg="modSp del">
        <pc:chgData name="Diego Mauricio Riaño Pachón" userId="3b77a96813978dae" providerId="LiveId" clId="{B9A14495-F2D6-4301-88A7-8B6F6371758A}" dt="2019-09-08T02:16:39.223" v="483" actId="2696"/>
        <pc:sldMkLst>
          <pc:docMk/>
          <pc:sldMk cId="2608815189" sldId="455"/>
        </pc:sldMkLst>
        <pc:spChg chg="mod">
          <ac:chgData name="Diego Mauricio Riaño Pachón" userId="3b77a96813978dae" providerId="LiveId" clId="{B9A14495-F2D6-4301-88A7-8B6F6371758A}" dt="2019-09-08T01:53:01.525" v="276" actId="27636"/>
          <ac:spMkLst>
            <pc:docMk/>
            <pc:sldMk cId="2608815189" sldId="455"/>
            <ac:spMk id="2" creationId="{00000000-0000-0000-0000-000000000000}"/>
          </ac:spMkLst>
        </pc:spChg>
      </pc:sldChg>
      <pc:sldChg chg="modSp del">
        <pc:chgData name="Diego Mauricio Riaño Pachón" userId="3b77a96813978dae" providerId="LiveId" clId="{B9A14495-F2D6-4301-88A7-8B6F6371758A}" dt="2019-09-08T02:16:39.406" v="490" actId="2696"/>
        <pc:sldMkLst>
          <pc:docMk/>
          <pc:sldMk cId="815874156" sldId="457"/>
        </pc:sldMkLst>
        <pc:spChg chg="mod">
          <ac:chgData name="Diego Mauricio Riaño Pachón" userId="3b77a96813978dae" providerId="LiveId" clId="{B9A14495-F2D6-4301-88A7-8B6F6371758A}" dt="2019-09-08T01:53:01.549" v="281" actId="27636"/>
          <ac:spMkLst>
            <pc:docMk/>
            <pc:sldMk cId="815874156" sldId="457"/>
            <ac:spMk id="2" creationId="{00000000-0000-0000-0000-000000000000}"/>
          </ac:spMkLst>
        </pc:spChg>
      </pc:sldChg>
      <pc:sldChg chg="add">
        <pc:chgData name="Diego Mauricio Riaño Pachón" userId="3b77a96813978dae" providerId="LiveId" clId="{B9A14495-F2D6-4301-88A7-8B6F6371758A}" dt="2019-09-08T02:18:38.920" v="518"/>
        <pc:sldMkLst>
          <pc:docMk/>
          <pc:sldMk cId="3336361548" sldId="457"/>
        </pc:sldMkLst>
      </pc:sldChg>
      <pc:sldChg chg="del">
        <pc:chgData name="Diego Mauricio Riaño Pachón" userId="3b77a96813978dae" providerId="LiveId" clId="{B9A14495-F2D6-4301-88A7-8B6F6371758A}" dt="2019-09-08T02:16:39.488" v="494" actId="2696"/>
        <pc:sldMkLst>
          <pc:docMk/>
          <pc:sldMk cId="2003618727" sldId="458"/>
        </pc:sldMkLst>
      </pc:sldChg>
      <pc:sldChg chg="add del">
        <pc:chgData name="Diego Mauricio Riaño Pachón" userId="3b77a96813978dae" providerId="LiveId" clId="{B9A14495-F2D6-4301-88A7-8B6F6371758A}" dt="2019-09-08T02:19:19.547" v="558" actId="2696"/>
        <pc:sldMkLst>
          <pc:docMk/>
          <pc:sldMk cId="3563816169" sldId="458"/>
        </pc:sldMkLst>
      </pc:sldChg>
      <pc:sldChg chg="modSp del">
        <pc:chgData name="Diego Mauricio Riaño Pachón" userId="3b77a96813978dae" providerId="LiveId" clId="{B9A14495-F2D6-4301-88A7-8B6F6371758A}" dt="2019-09-08T02:16:39.256" v="485" actId="2696"/>
        <pc:sldMkLst>
          <pc:docMk/>
          <pc:sldMk cId="686538280" sldId="459"/>
        </pc:sldMkLst>
        <pc:spChg chg="mod">
          <ac:chgData name="Diego Mauricio Riaño Pachón" userId="3b77a96813978dae" providerId="LiveId" clId="{B9A14495-F2D6-4301-88A7-8B6F6371758A}" dt="2019-09-08T01:53:01.532" v="278" actId="27636"/>
          <ac:spMkLst>
            <pc:docMk/>
            <pc:sldMk cId="686538280" sldId="459"/>
            <ac:spMk id="2" creationId="{00000000-0000-0000-0000-000000000000}"/>
          </ac:spMkLst>
        </pc:spChg>
      </pc:sldChg>
      <pc:sldChg chg="add del">
        <pc:chgData name="Diego Mauricio Riaño Pachón" userId="3b77a96813978dae" providerId="LiveId" clId="{B9A14495-F2D6-4301-88A7-8B6F6371758A}" dt="2019-09-08T02:19:48.406" v="559" actId="2696"/>
        <pc:sldMkLst>
          <pc:docMk/>
          <pc:sldMk cId="4205407079" sldId="459"/>
        </pc:sldMkLst>
      </pc:sldChg>
      <pc:sldChg chg="modSp">
        <pc:chgData name="Diego Mauricio Riaño Pachón" userId="3b77a96813978dae" providerId="LiveId" clId="{B9A14495-F2D6-4301-88A7-8B6F6371758A}" dt="2019-09-09T22:47:28.963" v="1227" actId="20577"/>
        <pc:sldMkLst>
          <pc:docMk/>
          <pc:sldMk cId="319880223" sldId="464"/>
        </pc:sldMkLst>
        <pc:spChg chg="mod">
          <ac:chgData name="Diego Mauricio Riaño Pachón" userId="3b77a96813978dae" providerId="LiveId" clId="{B9A14495-F2D6-4301-88A7-8B6F6371758A}" dt="2019-09-08T03:07:39.518" v="1015" actId="20577"/>
          <ac:spMkLst>
            <pc:docMk/>
            <pc:sldMk cId="319880223" sldId="464"/>
            <ac:spMk id="2" creationId="{00000000-0000-0000-0000-000000000000}"/>
          </ac:spMkLst>
        </pc:spChg>
        <pc:spChg chg="mod">
          <ac:chgData name="Diego Mauricio Riaño Pachón" userId="3b77a96813978dae" providerId="LiveId" clId="{B9A14495-F2D6-4301-88A7-8B6F6371758A}" dt="2019-09-09T22:47:28.963" v="1227" actId="20577"/>
          <ac:spMkLst>
            <pc:docMk/>
            <pc:sldMk cId="319880223" sldId="464"/>
            <ac:spMk id="3" creationId="{00000000-0000-0000-0000-000000000000}"/>
          </ac:spMkLst>
        </pc:spChg>
      </pc:sldChg>
      <pc:sldChg chg="del">
        <pc:chgData name="Diego Mauricio Riaño Pachón" userId="3b77a96813978dae" providerId="LiveId" clId="{B9A14495-F2D6-4301-88A7-8B6F6371758A}" dt="2019-09-08T01:52:19.520" v="233" actId="2696"/>
        <pc:sldMkLst>
          <pc:docMk/>
          <pc:sldMk cId="557264066" sldId="466"/>
        </pc:sldMkLst>
      </pc:sldChg>
      <pc:sldChg chg="del">
        <pc:chgData name="Diego Mauricio Riaño Pachón" userId="3b77a96813978dae" providerId="LiveId" clId="{B9A14495-F2D6-4301-88A7-8B6F6371758A}" dt="2019-09-08T02:16:39.309" v="486" actId="2696"/>
        <pc:sldMkLst>
          <pc:docMk/>
          <pc:sldMk cId="2080973767" sldId="466"/>
        </pc:sldMkLst>
      </pc:sldChg>
      <pc:sldChg chg="del">
        <pc:chgData name="Diego Mauricio Riaño Pachón" userId="3b77a96813978dae" providerId="LiveId" clId="{B9A14495-F2D6-4301-88A7-8B6F6371758A}" dt="2019-09-08T01:52:19.531" v="234" actId="2696"/>
        <pc:sldMkLst>
          <pc:docMk/>
          <pc:sldMk cId="82075656" sldId="467"/>
        </pc:sldMkLst>
      </pc:sldChg>
      <pc:sldChg chg="del">
        <pc:chgData name="Diego Mauricio Riaño Pachón" userId="3b77a96813978dae" providerId="LiveId" clId="{B9A14495-F2D6-4301-88A7-8B6F6371758A}" dt="2019-09-08T01:52:19.540" v="235" actId="2696"/>
        <pc:sldMkLst>
          <pc:docMk/>
          <pc:sldMk cId="1144090350" sldId="468"/>
        </pc:sldMkLst>
      </pc:sldChg>
      <pc:sldChg chg="del">
        <pc:chgData name="Diego Mauricio Riaño Pachón" userId="3b77a96813978dae" providerId="LiveId" clId="{B9A14495-F2D6-4301-88A7-8B6F6371758A}" dt="2019-09-08T02:16:39.356" v="487" actId="2696"/>
        <pc:sldMkLst>
          <pc:docMk/>
          <pc:sldMk cId="2503023475" sldId="468"/>
        </pc:sldMkLst>
      </pc:sldChg>
      <pc:sldChg chg="modSp del">
        <pc:chgData name="Diego Mauricio Riaño Pachón" userId="3b77a96813978dae" providerId="LiveId" clId="{B9A14495-F2D6-4301-88A7-8B6F6371758A}" dt="2019-09-08T02:16:39.598" v="497" actId="2696"/>
        <pc:sldMkLst>
          <pc:docMk/>
          <pc:sldMk cId="620510153" sldId="469"/>
        </pc:sldMkLst>
        <pc:spChg chg="mod">
          <ac:chgData name="Diego Mauricio Riaño Pachón" userId="3b77a96813978dae" providerId="LiveId" clId="{B9A14495-F2D6-4301-88A7-8B6F6371758A}" dt="2019-09-08T01:53:01.564" v="282" actId="27636"/>
          <ac:spMkLst>
            <pc:docMk/>
            <pc:sldMk cId="620510153" sldId="469"/>
            <ac:spMk id="2" creationId="{00000000-0000-0000-0000-000000000000}"/>
          </ac:spMkLst>
        </pc:spChg>
      </pc:sldChg>
      <pc:sldChg chg="del">
        <pc:chgData name="Diego Mauricio Riaño Pachón" userId="3b77a96813978dae" providerId="LiveId" clId="{B9A14495-F2D6-4301-88A7-8B6F6371758A}" dt="2019-09-08T01:52:19.548" v="236" actId="2696"/>
        <pc:sldMkLst>
          <pc:docMk/>
          <pc:sldMk cId="1630817457" sldId="469"/>
        </pc:sldMkLst>
      </pc:sldChg>
      <pc:sldChg chg="modSp del">
        <pc:chgData name="Diego Mauricio Riaño Pachón" userId="3b77a96813978dae" providerId="LiveId" clId="{B9A14495-F2D6-4301-88A7-8B6F6371758A}" dt="2019-09-08T02:16:39.632" v="498" actId="2696"/>
        <pc:sldMkLst>
          <pc:docMk/>
          <pc:sldMk cId="330111582" sldId="470"/>
        </pc:sldMkLst>
        <pc:spChg chg="mod">
          <ac:chgData name="Diego Mauricio Riaño Pachón" userId="3b77a96813978dae" providerId="LiveId" clId="{B9A14495-F2D6-4301-88A7-8B6F6371758A}" dt="2019-09-08T01:53:01.567" v="283" actId="27636"/>
          <ac:spMkLst>
            <pc:docMk/>
            <pc:sldMk cId="330111582" sldId="470"/>
            <ac:spMk id="2" creationId="{00000000-0000-0000-0000-000000000000}"/>
          </ac:spMkLst>
        </pc:spChg>
      </pc:sldChg>
      <pc:sldChg chg="del">
        <pc:chgData name="Diego Mauricio Riaño Pachón" userId="3b77a96813978dae" providerId="LiveId" clId="{B9A14495-F2D6-4301-88A7-8B6F6371758A}" dt="2019-09-08T02:16:39.663" v="499" actId="2696"/>
        <pc:sldMkLst>
          <pc:docMk/>
          <pc:sldMk cId="2693918299" sldId="471"/>
        </pc:sldMkLst>
      </pc:sldChg>
      <pc:sldChg chg="add del">
        <pc:chgData name="Diego Mauricio Riaño Pachón" userId="3b77a96813978dae" providerId="LiveId" clId="{B9A14495-F2D6-4301-88A7-8B6F6371758A}" dt="2019-09-08T02:46:58.024" v="595" actId="2696"/>
        <pc:sldMkLst>
          <pc:docMk/>
          <pc:sldMk cId="4190987521" sldId="471"/>
        </pc:sldMkLst>
      </pc:sldChg>
      <pc:sldChg chg="modSp del">
        <pc:chgData name="Diego Mauricio Riaño Pachón" userId="3b77a96813978dae" providerId="LiveId" clId="{B9A14495-F2D6-4301-88A7-8B6F6371758A}" dt="2019-09-08T02:16:39.732" v="501" actId="2696"/>
        <pc:sldMkLst>
          <pc:docMk/>
          <pc:sldMk cId="549175707" sldId="472"/>
        </pc:sldMkLst>
        <pc:spChg chg="mod">
          <ac:chgData name="Diego Mauricio Riaño Pachón" userId="3b77a96813978dae" providerId="LiveId" clId="{B9A14495-F2D6-4301-88A7-8B6F6371758A}" dt="2019-09-08T01:53:01.581" v="285" actId="27636"/>
          <ac:spMkLst>
            <pc:docMk/>
            <pc:sldMk cId="549175707" sldId="472"/>
            <ac:spMk id="2" creationId="{00000000-0000-0000-0000-000000000000}"/>
          </ac:spMkLst>
        </pc:spChg>
      </pc:sldChg>
      <pc:sldChg chg="add del">
        <pc:chgData name="Diego Mauricio Riaño Pachón" userId="3b77a96813978dae" providerId="LiveId" clId="{B9A14495-F2D6-4301-88A7-8B6F6371758A}" dt="2019-09-08T02:48:47.468" v="665" actId="2696"/>
        <pc:sldMkLst>
          <pc:docMk/>
          <pc:sldMk cId="1877897716" sldId="472"/>
        </pc:sldMkLst>
      </pc:sldChg>
      <pc:sldChg chg="add del">
        <pc:chgData name="Diego Mauricio Riaño Pachón" userId="3b77a96813978dae" providerId="LiveId" clId="{B9A14495-F2D6-4301-88A7-8B6F6371758A}" dt="2019-09-08T02:48:48.388" v="666" actId="2696"/>
        <pc:sldMkLst>
          <pc:docMk/>
          <pc:sldMk cId="2752267421" sldId="473"/>
        </pc:sldMkLst>
      </pc:sldChg>
      <pc:sldChg chg="modSp del">
        <pc:chgData name="Diego Mauricio Riaño Pachón" userId="3b77a96813978dae" providerId="LiveId" clId="{B9A14495-F2D6-4301-88A7-8B6F6371758A}" dt="2019-09-08T02:16:39.767" v="502" actId="2696"/>
        <pc:sldMkLst>
          <pc:docMk/>
          <pc:sldMk cId="1993601219" sldId="474"/>
        </pc:sldMkLst>
        <pc:spChg chg="mod">
          <ac:chgData name="Diego Mauricio Riaño Pachón" userId="3b77a96813978dae" providerId="LiveId" clId="{B9A14495-F2D6-4301-88A7-8B6F6371758A}" dt="2019-09-08T01:53:01.585" v="286" actId="27636"/>
          <ac:spMkLst>
            <pc:docMk/>
            <pc:sldMk cId="1993601219" sldId="474"/>
            <ac:spMk id="2" creationId="{00000000-0000-0000-0000-000000000000}"/>
          </ac:spMkLst>
        </pc:spChg>
      </pc:sldChg>
      <pc:sldChg chg="add">
        <pc:chgData name="Diego Mauricio Riaño Pachón" userId="3b77a96813978dae" providerId="LiveId" clId="{B9A14495-F2D6-4301-88A7-8B6F6371758A}" dt="2019-09-08T02:18:38.920" v="518"/>
        <pc:sldMkLst>
          <pc:docMk/>
          <pc:sldMk cId="2845325752" sldId="474"/>
        </pc:sldMkLst>
      </pc:sldChg>
      <pc:sldChg chg="modSp del">
        <pc:chgData name="Diego Mauricio Riaño Pachón" userId="3b77a96813978dae" providerId="LiveId" clId="{B9A14495-F2D6-4301-88A7-8B6F6371758A}" dt="2019-09-08T02:16:39.803" v="503" actId="2696"/>
        <pc:sldMkLst>
          <pc:docMk/>
          <pc:sldMk cId="340263408" sldId="475"/>
        </pc:sldMkLst>
        <pc:spChg chg="mod">
          <ac:chgData name="Diego Mauricio Riaño Pachón" userId="3b77a96813978dae" providerId="LiveId" clId="{B9A14495-F2D6-4301-88A7-8B6F6371758A}" dt="2019-09-08T01:53:01.590" v="287" actId="27636"/>
          <ac:spMkLst>
            <pc:docMk/>
            <pc:sldMk cId="340263408" sldId="475"/>
            <ac:spMk id="2" creationId="{00000000-0000-0000-0000-000000000000}"/>
          </ac:spMkLst>
        </pc:spChg>
      </pc:sldChg>
      <pc:sldChg chg="modSp add modTransition">
        <pc:chgData name="Diego Mauricio Riaño Pachón" userId="3b77a96813978dae" providerId="LiveId" clId="{B9A14495-F2D6-4301-88A7-8B6F6371758A}" dt="2019-09-08T02:58:45.483" v="753"/>
        <pc:sldMkLst>
          <pc:docMk/>
          <pc:sldMk cId="936352650" sldId="475"/>
        </pc:sldMkLst>
        <pc:spChg chg="mod">
          <ac:chgData name="Diego Mauricio Riaño Pachón" userId="3b77a96813978dae" providerId="LiveId" clId="{B9A14495-F2D6-4301-88A7-8B6F6371758A}" dt="2019-09-08T02:39:37.927" v="570"/>
          <ac:spMkLst>
            <pc:docMk/>
            <pc:sldMk cId="936352650" sldId="475"/>
            <ac:spMk id="12" creationId="{00000000-0000-0000-0000-000000000000}"/>
          </ac:spMkLst>
        </pc:spChg>
      </pc:sldChg>
      <pc:sldChg chg="addSp delSp modSp del">
        <pc:chgData name="Diego Mauricio Riaño Pachón" userId="3b77a96813978dae" providerId="LiveId" clId="{B9A14495-F2D6-4301-88A7-8B6F6371758A}" dt="2019-09-08T01:52:19.590" v="238" actId="2696"/>
        <pc:sldMkLst>
          <pc:docMk/>
          <pc:sldMk cId="2005049264" sldId="475"/>
        </pc:sldMkLst>
        <pc:spChg chg="add del mod">
          <ac:chgData name="Diego Mauricio Riaño Pachón" userId="3b77a96813978dae" providerId="LiveId" clId="{B9A14495-F2D6-4301-88A7-8B6F6371758A}" dt="2019-09-08T00:55:13.020" v="214" actId="478"/>
          <ac:spMkLst>
            <pc:docMk/>
            <pc:sldMk cId="2005049264" sldId="475"/>
            <ac:spMk id="3" creationId="{FFEE6539-0969-4553-AC76-CAEF54CACE98}"/>
          </ac:spMkLst>
        </pc:spChg>
        <pc:spChg chg="add mod">
          <ac:chgData name="Diego Mauricio Riaño Pachón" userId="3b77a96813978dae" providerId="LiveId" clId="{B9A14495-F2D6-4301-88A7-8B6F6371758A}" dt="2019-09-08T00:55:32.622" v="231" actId="1036"/>
          <ac:spMkLst>
            <pc:docMk/>
            <pc:sldMk cId="2005049264" sldId="475"/>
            <ac:spMk id="5" creationId="{6F44D4E0-D506-4C27-8080-72D5319DF978}"/>
          </ac:spMkLst>
        </pc:spChg>
        <pc:spChg chg="mod">
          <ac:chgData name="Diego Mauricio Riaño Pachón" userId="3b77a96813978dae" providerId="LiveId" clId="{B9A14495-F2D6-4301-88A7-8B6F6371758A}" dt="2019-09-08T00:54:28.732" v="205" actId="1036"/>
          <ac:spMkLst>
            <pc:docMk/>
            <pc:sldMk cId="2005049264" sldId="475"/>
            <ac:spMk id="14" creationId="{00000000-0000-0000-0000-000000000000}"/>
          </ac:spMkLst>
        </pc:spChg>
      </pc:sldChg>
      <pc:sldChg chg="modSp del">
        <pc:chgData name="Diego Mauricio Riaño Pachón" userId="3b77a96813978dae" providerId="LiveId" clId="{B9A14495-F2D6-4301-88A7-8B6F6371758A}" dt="2019-09-08T02:16:39.825" v="504" actId="2696"/>
        <pc:sldMkLst>
          <pc:docMk/>
          <pc:sldMk cId="3696204559" sldId="476"/>
        </pc:sldMkLst>
        <pc:spChg chg="mod">
          <ac:chgData name="Diego Mauricio Riaño Pachón" userId="3b77a96813978dae" providerId="LiveId" clId="{B9A14495-F2D6-4301-88A7-8B6F6371758A}" dt="2019-09-08T01:53:01.593" v="288" actId="27636"/>
          <ac:spMkLst>
            <pc:docMk/>
            <pc:sldMk cId="3696204559" sldId="476"/>
            <ac:spMk id="2" creationId="{00000000-0000-0000-0000-000000000000}"/>
          </ac:spMkLst>
        </pc:spChg>
      </pc:sldChg>
      <pc:sldChg chg="add">
        <pc:chgData name="Diego Mauricio Riaño Pachón" userId="3b77a96813978dae" providerId="LiveId" clId="{B9A14495-F2D6-4301-88A7-8B6F6371758A}" dt="2019-09-08T02:18:38.920" v="518"/>
        <pc:sldMkLst>
          <pc:docMk/>
          <pc:sldMk cId="4287587853" sldId="476"/>
        </pc:sldMkLst>
      </pc:sldChg>
      <pc:sldChg chg="modSp del">
        <pc:chgData name="Diego Mauricio Riaño Pachón" userId="3b77a96813978dae" providerId="LiveId" clId="{B9A14495-F2D6-4301-88A7-8B6F6371758A}" dt="2019-09-08T02:16:39.850" v="505" actId="2696"/>
        <pc:sldMkLst>
          <pc:docMk/>
          <pc:sldMk cId="547535705" sldId="477"/>
        </pc:sldMkLst>
        <pc:spChg chg="mod">
          <ac:chgData name="Diego Mauricio Riaño Pachón" userId="3b77a96813978dae" providerId="LiveId" clId="{B9A14495-F2D6-4301-88A7-8B6F6371758A}" dt="2019-09-08T01:53:01.596" v="289" actId="27636"/>
          <ac:spMkLst>
            <pc:docMk/>
            <pc:sldMk cId="547535705" sldId="477"/>
            <ac:spMk id="2" creationId="{00000000-0000-0000-0000-000000000000}"/>
          </ac:spMkLst>
        </pc:spChg>
      </pc:sldChg>
      <pc:sldChg chg="del">
        <pc:chgData name="Diego Mauricio Riaño Pachón" userId="3b77a96813978dae" providerId="LiveId" clId="{B9A14495-F2D6-4301-88A7-8B6F6371758A}" dt="2019-09-08T01:52:19.616" v="239" actId="2696"/>
        <pc:sldMkLst>
          <pc:docMk/>
          <pc:sldMk cId="1683845643" sldId="477"/>
        </pc:sldMkLst>
      </pc:sldChg>
      <pc:sldChg chg="modSp add">
        <pc:chgData name="Diego Mauricio Riaño Pachón" userId="3b77a96813978dae" providerId="LiveId" clId="{B9A14495-F2D6-4301-88A7-8B6F6371758A}" dt="2019-09-08T02:39:28.709" v="569"/>
        <pc:sldMkLst>
          <pc:docMk/>
          <pc:sldMk cId="2003901003" sldId="477"/>
        </pc:sldMkLst>
        <pc:spChg chg="mod">
          <ac:chgData name="Diego Mauricio Riaño Pachón" userId="3b77a96813978dae" providerId="LiveId" clId="{B9A14495-F2D6-4301-88A7-8B6F6371758A}" dt="2019-09-08T02:31:20.766" v="568"/>
          <ac:spMkLst>
            <pc:docMk/>
            <pc:sldMk cId="2003901003" sldId="477"/>
            <ac:spMk id="4" creationId="{00000000-0000-0000-0000-000000000000}"/>
          </ac:spMkLst>
        </pc:spChg>
        <pc:spChg chg="mod">
          <ac:chgData name="Diego Mauricio Riaño Pachón" userId="3b77a96813978dae" providerId="LiveId" clId="{B9A14495-F2D6-4301-88A7-8B6F6371758A}" dt="2019-09-08T02:39:28.709" v="569"/>
          <ac:spMkLst>
            <pc:docMk/>
            <pc:sldMk cId="2003901003" sldId="477"/>
            <ac:spMk id="7" creationId="{00000000-0000-0000-0000-000000000000}"/>
          </ac:spMkLst>
        </pc:spChg>
      </pc:sldChg>
      <pc:sldChg chg="add del">
        <pc:chgData name="Diego Mauricio Riaño Pachón" userId="3b77a96813978dae" providerId="LiveId" clId="{B9A14495-F2D6-4301-88A7-8B6F6371758A}" dt="2019-09-08T02:46:42.146" v="591" actId="2696"/>
        <pc:sldMkLst>
          <pc:docMk/>
          <pc:sldMk cId="2356275681" sldId="478"/>
        </pc:sldMkLst>
      </pc:sldChg>
      <pc:sldChg chg="del">
        <pc:chgData name="Diego Mauricio Riaño Pachón" userId="3b77a96813978dae" providerId="LiveId" clId="{B9A14495-F2D6-4301-88A7-8B6F6371758A}" dt="2019-09-08T02:16:39.876" v="506" actId="2696"/>
        <pc:sldMkLst>
          <pc:docMk/>
          <pc:sldMk cId="3406945320" sldId="478"/>
        </pc:sldMkLst>
      </pc:sldChg>
      <pc:sldChg chg="modSp del">
        <pc:chgData name="Diego Mauricio Riaño Pachón" userId="3b77a96813978dae" providerId="LiveId" clId="{B9A14495-F2D6-4301-88A7-8B6F6371758A}" dt="2019-09-08T02:16:39.896" v="507" actId="2696"/>
        <pc:sldMkLst>
          <pc:docMk/>
          <pc:sldMk cId="177490016" sldId="479"/>
        </pc:sldMkLst>
        <pc:spChg chg="mod">
          <ac:chgData name="Diego Mauricio Riaño Pachón" userId="3b77a96813978dae" providerId="LiveId" clId="{B9A14495-F2D6-4301-88A7-8B6F6371758A}" dt="2019-09-08T01:53:01.612" v="290" actId="27636"/>
          <ac:spMkLst>
            <pc:docMk/>
            <pc:sldMk cId="177490016" sldId="479"/>
            <ac:spMk id="2" creationId="{00000000-0000-0000-0000-000000000000}"/>
          </ac:spMkLst>
        </pc:spChg>
      </pc:sldChg>
      <pc:sldChg chg="add del">
        <pc:chgData name="Diego Mauricio Riaño Pachón" userId="3b77a96813978dae" providerId="LiveId" clId="{B9A14495-F2D6-4301-88A7-8B6F6371758A}" dt="2019-09-08T02:46:42.138" v="590" actId="2696"/>
        <pc:sldMkLst>
          <pc:docMk/>
          <pc:sldMk cId="1656372091" sldId="479"/>
        </pc:sldMkLst>
      </pc:sldChg>
      <pc:sldChg chg="add del">
        <pc:chgData name="Diego Mauricio Riaño Pachón" userId="3b77a96813978dae" providerId="LiveId" clId="{B9A14495-F2D6-4301-88A7-8B6F6371758A}" dt="2019-09-08T02:46:42.131" v="589" actId="2696"/>
        <pc:sldMkLst>
          <pc:docMk/>
          <pc:sldMk cId="2155362302" sldId="480"/>
        </pc:sldMkLst>
      </pc:sldChg>
      <pc:sldChg chg="modSp del">
        <pc:chgData name="Diego Mauricio Riaño Pachón" userId="3b77a96813978dae" providerId="LiveId" clId="{B9A14495-F2D6-4301-88A7-8B6F6371758A}" dt="2019-09-08T02:16:39.913" v="508" actId="2696"/>
        <pc:sldMkLst>
          <pc:docMk/>
          <pc:sldMk cId="4021508838" sldId="480"/>
        </pc:sldMkLst>
        <pc:spChg chg="mod">
          <ac:chgData name="Diego Mauricio Riaño Pachón" userId="3b77a96813978dae" providerId="LiveId" clId="{B9A14495-F2D6-4301-88A7-8B6F6371758A}" dt="2019-09-08T01:53:01.616" v="291" actId="27636"/>
          <ac:spMkLst>
            <pc:docMk/>
            <pc:sldMk cId="4021508838" sldId="480"/>
            <ac:spMk id="2" creationId="{00000000-0000-0000-0000-000000000000}"/>
          </ac:spMkLst>
        </pc:spChg>
      </pc:sldChg>
      <pc:sldChg chg="modSp del">
        <pc:chgData name="Diego Mauricio Riaño Pachón" userId="3b77a96813978dae" providerId="LiveId" clId="{B9A14495-F2D6-4301-88A7-8B6F6371758A}" dt="2019-09-08T02:16:39.928" v="509" actId="2696"/>
        <pc:sldMkLst>
          <pc:docMk/>
          <pc:sldMk cId="1517488914" sldId="481"/>
        </pc:sldMkLst>
        <pc:spChg chg="mod">
          <ac:chgData name="Diego Mauricio Riaño Pachón" userId="3b77a96813978dae" providerId="LiveId" clId="{B9A14495-F2D6-4301-88A7-8B6F6371758A}" dt="2019-09-08T01:53:01.623" v="292" actId="27636"/>
          <ac:spMkLst>
            <pc:docMk/>
            <pc:sldMk cId="1517488914" sldId="481"/>
            <ac:spMk id="2" creationId="{00000000-0000-0000-0000-000000000000}"/>
          </ac:spMkLst>
        </pc:spChg>
      </pc:sldChg>
      <pc:sldChg chg="add del">
        <pc:chgData name="Diego Mauricio Riaño Pachón" userId="3b77a96813978dae" providerId="LiveId" clId="{B9A14495-F2D6-4301-88A7-8B6F6371758A}" dt="2019-09-08T02:46:42.124" v="588" actId="2696"/>
        <pc:sldMkLst>
          <pc:docMk/>
          <pc:sldMk cId="3175543702" sldId="481"/>
        </pc:sldMkLst>
      </pc:sldChg>
      <pc:sldChg chg="del">
        <pc:chgData name="Diego Mauricio Riaño Pachón" userId="3b77a96813978dae" providerId="LiveId" clId="{B9A14495-F2D6-4301-88A7-8B6F6371758A}" dt="2019-09-08T02:16:39.956" v="510" actId="2696"/>
        <pc:sldMkLst>
          <pc:docMk/>
          <pc:sldMk cId="3107282878" sldId="482"/>
        </pc:sldMkLst>
      </pc:sldChg>
      <pc:sldChg chg="add del">
        <pc:chgData name="Diego Mauricio Riaño Pachón" userId="3b77a96813978dae" providerId="LiveId" clId="{B9A14495-F2D6-4301-88A7-8B6F6371758A}" dt="2019-09-08T02:46:42.116" v="587" actId="2696"/>
        <pc:sldMkLst>
          <pc:docMk/>
          <pc:sldMk cId="3553151547" sldId="482"/>
        </pc:sldMkLst>
      </pc:sldChg>
      <pc:sldChg chg="del">
        <pc:chgData name="Diego Mauricio Riaño Pachón" userId="3b77a96813978dae" providerId="LiveId" clId="{B9A14495-F2D6-4301-88A7-8B6F6371758A}" dt="2019-09-08T01:52:19.642" v="240" actId="2696"/>
        <pc:sldMkLst>
          <pc:docMk/>
          <pc:sldMk cId="926188868" sldId="483"/>
        </pc:sldMkLst>
      </pc:sldChg>
      <pc:sldChg chg="add del">
        <pc:chgData name="Diego Mauricio Riaño Pachón" userId="3b77a96813978dae" providerId="LiveId" clId="{B9A14495-F2D6-4301-88A7-8B6F6371758A}" dt="2019-09-08T02:52:13.142" v="708"/>
        <pc:sldMkLst>
          <pc:docMk/>
          <pc:sldMk cId="1805407943" sldId="483"/>
        </pc:sldMkLst>
      </pc:sldChg>
      <pc:sldChg chg="add del">
        <pc:chgData name="Diego Mauricio Riaño Pachón" userId="3b77a96813978dae" providerId="LiveId" clId="{B9A14495-F2D6-4301-88A7-8B6F6371758A}" dt="2019-09-08T02:46:42.109" v="586" actId="2696"/>
        <pc:sldMkLst>
          <pc:docMk/>
          <pc:sldMk cId="3234544546" sldId="483"/>
        </pc:sldMkLst>
      </pc:sldChg>
      <pc:sldChg chg="del">
        <pc:chgData name="Diego Mauricio Riaño Pachón" userId="3b77a96813978dae" providerId="LiveId" clId="{B9A14495-F2D6-4301-88A7-8B6F6371758A}" dt="2019-09-08T02:16:39.990" v="512" actId="2696"/>
        <pc:sldMkLst>
          <pc:docMk/>
          <pc:sldMk cId="1570601315" sldId="484"/>
        </pc:sldMkLst>
      </pc:sldChg>
      <pc:sldChg chg="add del">
        <pc:chgData name="Diego Mauricio Riaño Pachón" userId="3b77a96813978dae" providerId="LiveId" clId="{B9A14495-F2D6-4301-88A7-8B6F6371758A}" dt="2019-09-08T02:46:42.101" v="585" actId="2696"/>
        <pc:sldMkLst>
          <pc:docMk/>
          <pc:sldMk cId="2746153835" sldId="484"/>
        </pc:sldMkLst>
      </pc:sldChg>
      <pc:sldChg chg="add del">
        <pc:chgData name="Diego Mauricio Riaño Pachón" userId="3b77a96813978dae" providerId="LiveId" clId="{B9A14495-F2D6-4301-88A7-8B6F6371758A}" dt="2019-09-08T02:46:42.095" v="584" actId="2696"/>
        <pc:sldMkLst>
          <pc:docMk/>
          <pc:sldMk cId="1017135028" sldId="485"/>
        </pc:sldMkLst>
      </pc:sldChg>
      <pc:sldChg chg="del">
        <pc:chgData name="Diego Mauricio Riaño Pachón" userId="3b77a96813978dae" providerId="LiveId" clId="{B9A14495-F2D6-4301-88A7-8B6F6371758A}" dt="2019-09-08T02:16:40.002" v="513" actId="2696"/>
        <pc:sldMkLst>
          <pc:docMk/>
          <pc:sldMk cId="1930396051" sldId="485"/>
        </pc:sldMkLst>
      </pc:sldChg>
      <pc:sldChg chg="add">
        <pc:chgData name="Diego Mauricio Riaño Pachón" userId="3b77a96813978dae" providerId="LiveId" clId="{B9A14495-F2D6-4301-88A7-8B6F6371758A}" dt="2019-09-08T02:52:13.142" v="708"/>
        <pc:sldMkLst>
          <pc:docMk/>
          <pc:sldMk cId="3345677230" sldId="485"/>
        </pc:sldMkLst>
      </pc:sldChg>
      <pc:sldChg chg="add del">
        <pc:chgData name="Diego Mauricio Riaño Pachón" userId="3b77a96813978dae" providerId="LiveId" clId="{B9A14495-F2D6-4301-88A7-8B6F6371758A}" dt="2019-09-08T02:46:42.086" v="583" actId="2696"/>
        <pc:sldMkLst>
          <pc:docMk/>
          <pc:sldMk cId="212973853" sldId="486"/>
        </pc:sldMkLst>
      </pc:sldChg>
      <pc:sldChg chg="del">
        <pc:chgData name="Diego Mauricio Riaño Pachón" userId="3b77a96813978dae" providerId="LiveId" clId="{B9A14495-F2D6-4301-88A7-8B6F6371758A}" dt="2019-09-08T02:16:40.029" v="514" actId="2696"/>
        <pc:sldMkLst>
          <pc:docMk/>
          <pc:sldMk cId="728658913" sldId="486"/>
        </pc:sldMkLst>
      </pc:sldChg>
      <pc:sldChg chg="add">
        <pc:chgData name="Diego Mauricio Riaño Pachón" userId="3b77a96813978dae" providerId="LiveId" clId="{B9A14495-F2D6-4301-88A7-8B6F6371758A}" dt="2019-09-08T02:52:13.142" v="708"/>
        <pc:sldMkLst>
          <pc:docMk/>
          <pc:sldMk cId="3574701956" sldId="486"/>
        </pc:sldMkLst>
      </pc:sldChg>
      <pc:sldChg chg="add del">
        <pc:chgData name="Diego Mauricio Riaño Pachón" userId="3b77a96813978dae" providerId="LiveId" clId="{B9A14495-F2D6-4301-88A7-8B6F6371758A}" dt="2019-09-08T02:46:42.080" v="582" actId="2696"/>
        <pc:sldMkLst>
          <pc:docMk/>
          <pc:sldMk cId="1429571587" sldId="487"/>
        </pc:sldMkLst>
      </pc:sldChg>
      <pc:sldChg chg="del">
        <pc:chgData name="Diego Mauricio Riaño Pachón" userId="3b77a96813978dae" providerId="LiveId" clId="{B9A14495-F2D6-4301-88A7-8B6F6371758A}" dt="2019-09-08T01:52:19.652" v="241" actId="2696"/>
        <pc:sldMkLst>
          <pc:docMk/>
          <pc:sldMk cId="1449705655" sldId="487"/>
        </pc:sldMkLst>
      </pc:sldChg>
      <pc:sldChg chg="add">
        <pc:chgData name="Diego Mauricio Riaño Pachón" userId="3b77a96813978dae" providerId="LiveId" clId="{B9A14495-F2D6-4301-88A7-8B6F6371758A}" dt="2019-09-08T02:52:13.142" v="708"/>
        <pc:sldMkLst>
          <pc:docMk/>
          <pc:sldMk cId="2167167011" sldId="487"/>
        </pc:sldMkLst>
      </pc:sldChg>
      <pc:sldChg chg="del">
        <pc:chgData name="Diego Mauricio Riaño Pachón" userId="3b77a96813978dae" providerId="LiveId" clId="{B9A14495-F2D6-4301-88A7-8B6F6371758A}" dt="2019-09-08T02:16:40.047" v="515" actId="2696"/>
        <pc:sldMkLst>
          <pc:docMk/>
          <pc:sldMk cId="3721802422" sldId="487"/>
        </pc:sldMkLst>
      </pc:sldChg>
      <pc:sldChg chg="del">
        <pc:chgData name="Diego Mauricio Riaño Pachón" userId="3b77a96813978dae" providerId="LiveId" clId="{B9A14495-F2D6-4301-88A7-8B6F6371758A}" dt="2019-09-08T02:16:39.462" v="493" actId="2696"/>
        <pc:sldMkLst>
          <pc:docMk/>
          <pc:sldMk cId="641278415" sldId="488"/>
        </pc:sldMkLst>
      </pc:sldChg>
      <pc:sldChg chg="add del">
        <pc:chgData name="Diego Mauricio Riaño Pachón" userId="3b77a96813978dae" providerId="LiveId" clId="{B9A14495-F2D6-4301-88A7-8B6F6371758A}" dt="2019-09-08T02:46:42.072" v="581" actId="2696"/>
        <pc:sldMkLst>
          <pc:docMk/>
          <pc:sldMk cId="1926400994" sldId="488"/>
        </pc:sldMkLst>
      </pc:sldChg>
      <pc:sldChg chg="add">
        <pc:chgData name="Diego Mauricio Riaño Pachón" userId="3b77a96813978dae" providerId="LiveId" clId="{B9A14495-F2D6-4301-88A7-8B6F6371758A}" dt="2019-09-08T02:52:13.142" v="708"/>
        <pc:sldMkLst>
          <pc:docMk/>
          <pc:sldMk cId="2949377095" sldId="488"/>
        </pc:sldMkLst>
      </pc:sldChg>
      <pc:sldChg chg="add del">
        <pc:chgData name="Diego Mauricio Riaño Pachón" userId="3b77a96813978dae" providerId="LiveId" clId="{B9A14495-F2D6-4301-88A7-8B6F6371758A}" dt="2019-09-08T02:46:42.065" v="580" actId="2696"/>
        <pc:sldMkLst>
          <pc:docMk/>
          <pc:sldMk cId="2862942752" sldId="489"/>
        </pc:sldMkLst>
      </pc:sldChg>
      <pc:sldChg chg="del">
        <pc:chgData name="Diego Mauricio Riaño Pachón" userId="3b77a96813978dae" providerId="LiveId" clId="{B9A14495-F2D6-4301-88A7-8B6F6371758A}" dt="2019-09-08T02:16:40.061" v="516" actId="2696"/>
        <pc:sldMkLst>
          <pc:docMk/>
          <pc:sldMk cId="3135022708" sldId="489"/>
        </pc:sldMkLst>
      </pc:sldChg>
      <pc:sldChg chg="add del">
        <pc:chgData name="Diego Mauricio Riaño Pachón" userId="3b77a96813978dae" providerId="LiveId" clId="{B9A14495-F2D6-4301-88A7-8B6F6371758A}" dt="2019-09-08T02:46:42.058" v="579" actId="2696"/>
        <pc:sldMkLst>
          <pc:docMk/>
          <pc:sldMk cId="295217006" sldId="490"/>
        </pc:sldMkLst>
      </pc:sldChg>
      <pc:sldChg chg="add">
        <pc:chgData name="Diego Mauricio Riaño Pachón" userId="3b77a96813978dae" providerId="LiveId" clId="{B9A14495-F2D6-4301-88A7-8B6F6371758A}" dt="2019-09-08T02:52:13.142" v="708"/>
        <pc:sldMkLst>
          <pc:docMk/>
          <pc:sldMk cId="2152030739" sldId="490"/>
        </pc:sldMkLst>
      </pc:sldChg>
      <pc:sldChg chg="del">
        <pc:chgData name="Diego Mauricio Riaño Pachón" userId="3b77a96813978dae" providerId="LiveId" clId="{B9A14495-F2D6-4301-88A7-8B6F6371758A}" dt="2019-09-08T02:16:40.071" v="517" actId="2696"/>
        <pc:sldMkLst>
          <pc:docMk/>
          <pc:sldMk cId="3041466892" sldId="490"/>
        </pc:sldMkLst>
      </pc:sldChg>
      <pc:sldChg chg="add del">
        <pc:chgData name="Diego Mauricio Riaño Pachón" userId="3b77a96813978dae" providerId="LiveId" clId="{B9A14495-F2D6-4301-88A7-8B6F6371758A}" dt="2019-09-08T02:46:42.013" v="573" actId="2696"/>
        <pc:sldMkLst>
          <pc:docMk/>
          <pc:sldMk cId="2348216982" sldId="491"/>
        </pc:sldMkLst>
      </pc:sldChg>
      <pc:sldChg chg="del">
        <pc:chgData name="Diego Mauricio Riaño Pachón" userId="3b77a96813978dae" providerId="LiveId" clId="{B9A14495-F2D6-4301-88A7-8B6F6371758A}" dt="2019-09-08T01:52:19.661" v="242" actId="2696"/>
        <pc:sldMkLst>
          <pc:docMk/>
          <pc:sldMk cId="779287317" sldId="492"/>
        </pc:sldMkLst>
      </pc:sldChg>
      <pc:sldChg chg="add del">
        <pc:chgData name="Diego Mauricio Riaño Pachón" userId="3b77a96813978dae" providerId="LiveId" clId="{B9A14495-F2D6-4301-88A7-8B6F6371758A}" dt="2019-09-08T02:20:01.843" v="563" actId="2696"/>
        <pc:sldMkLst>
          <pc:docMk/>
          <pc:sldMk cId="1797779589" sldId="492"/>
        </pc:sldMkLst>
      </pc:sldChg>
      <pc:sldChg chg="del">
        <pc:chgData name="Diego Mauricio Riaño Pachón" userId="3b77a96813978dae" providerId="LiveId" clId="{B9A14495-F2D6-4301-88A7-8B6F6371758A}" dt="2019-09-08T01:52:19.671" v="243" actId="2696"/>
        <pc:sldMkLst>
          <pc:docMk/>
          <pc:sldMk cId="2972634718" sldId="493"/>
        </pc:sldMkLst>
      </pc:sldChg>
      <pc:sldChg chg="del">
        <pc:chgData name="Diego Mauricio Riaño Pachón" userId="3b77a96813978dae" providerId="LiveId" clId="{B9A14495-F2D6-4301-88A7-8B6F6371758A}" dt="2019-09-08T01:52:19.680" v="244" actId="2696"/>
        <pc:sldMkLst>
          <pc:docMk/>
          <pc:sldMk cId="1827083894" sldId="495"/>
        </pc:sldMkLst>
      </pc:sldChg>
      <pc:sldChg chg="del">
        <pc:chgData name="Diego Mauricio Riaño Pachón" userId="3b77a96813978dae" providerId="LiveId" clId="{B9A14495-F2D6-4301-88A7-8B6F6371758A}" dt="2019-09-08T01:52:19.688" v="245" actId="2696"/>
        <pc:sldMkLst>
          <pc:docMk/>
          <pc:sldMk cId="57666535" sldId="496"/>
        </pc:sldMkLst>
      </pc:sldChg>
      <pc:sldChg chg="add del">
        <pc:chgData name="Diego Mauricio Riaño Pachón" userId="3b77a96813978dae" providerId="LiveId" clId="{B9A14495-F2D6-4301-88A7-8B6F6371758A}" dt="2019-09-08T02:45:35.969" v="572" actId="2696"/>
        <pc:sldMkLst>
          <pc:docMk/>
          <pc:sldMk cId="2784768046" sldId="496"/>
        </pc:sldMkLst>
      </pc:sldChg>
      <pc:sldChg chg="add">
        <pc:chgData name="Diego Mauricio Riaño Pachón" userId="3b77a96813978dae" providerId="LiveId" clId="{B9A14495-F2D6-4301-88A7-8B6F6371758A}" dt="2019-09-08T02:18:38.920" v="518"/>
        <pc:sldMkLst>
          <pc:docMk/>
          <pc:sldMk cId="284552582" sldId="497"/>
        </pc:sldMkLst>
      </pc:sldChg>
      <pc:sldChg chg="del">
        <pc:chgData name="Diego Mauricio Riaño Pachón" userId="3b77a96813978dae" providerId="LiveId" clId="{B9A14495-F2D6-4301-88A7-8B6F6371758A}" dt="2019-09-08T01:52:19.698" v="246" actId="2696"/>
        <pc:sldMkLst>
          <pc:docMk/>
          <pc:sldMk cId="3438662770" sldId="497"/>
        </pc:sldMkLst>
      </pc:sldChg>
      <pc:sldChg chg="add del modNotes">
        <pc:chgData name="Diego Mauricio Riaño Pachón" userId="3b77a96813978dae" providerId="LiveId" clId="{B9A14495-F2D6-4301-88A7-8B6F6371758A}" dt="2019-09-08T02:46:42.050" v="578" actId="2696"/>
        <pc:sldMkLst>
          <pc:docMk/>
          <pc:sldMk cId="2852172970" sldId="498"/>
        </pc:sldMkLst>
      </pc:sldChg>
      <pc:sldChg chg="add del">
        <pc:chgData name="Diego Mauricio Riaño Pachón" userId="3b77a96813978dae" providerId="LiveId" clId="{B9A14495-F2D6-4301-88A7-8B6F6371758A}" dt="2019-09-08T02:46:42.035" v="576" actId="2696"/>
        <pc:sldMkLst>
          <pc:docMk/>
          <pc:sldMk cId="3120777173" sldId="499"/>
        </pc:sldMkLst>
      </pc:sldChg>
      <pc:sldChg chg="add del">
        <pc:chgData name="Diego Mauricio Riaño Pachón" userId="3b77a96813978dae" providerId="LiveId" clId="{B9A14495-F2D6-4301-88A7-8B6F6371758A}" dt="2019-09-08T02:46:42.028" v="575" actId="2696"/>
        <pc:sldMkLst>
          <pc:docMk/>
          <pc:sldMk cId="127117328" sldId="500"/>
        </pc:sldMkLst>
      </pc:sldChg>
      <pc:sldChg chg="del">
        <pc:chgData name="Diego Mauricio Riaño Pachón" userId="3b77a96813978dae" providerId="LiveId" clId="{B9A14495-F2D6-4301-88A7-8B6F6371758A}" dt="2019-09-08T01:52:19.708" v="247" actId="2696"/>
        <pc:sldMkLst>
          <pc:docMk/>
          <pc:sldMk cId="402968650" sldId="501"/>
        </pc:sldMkLst>
      </pc:sldChg>
      <pc:sldChg chg="add del">
        <pc:chgData name="Diego Mauricio Riaño Pachón" userId="3b77a96813978dae" providerId="LiveId" clId="{B9A14495-F2D6-4301-88A7-8B6F6371758A}" dt="2019-09-08T02:46:42.022" v="574" actId="2696"/>
        <pc:sldMkLst>
          <pc:docMk/>
          <pc:sldMk cId="3201794792" sldId="501"/>
        </pc:sldMkLst>
      </pc:sldChg>
      <pc:sldChg chg="add del modNotes">
        <pc:chgData name="Diego Mauricio Riaño Pachón" userId="3b77a96813978dae" providerId="LiveId" clId="{B9A14495-F2D6-4301-88A7-8B6F6371758A}" dt="2019-09-08T02:46:42.043" v="577" actId="2696"/>
        <pc:sldMkLst>
          <pc:docMk/>
          <pc:sldMk cId="167129633" sldId="502"/>
        </pc:sldMkLst>
      </pc:sldChg>
      <pc:sldChg chg="del">
        <pc:chgData name="Diego Mauricio Riaño Pachón" userId="3b77a96813978dae" providerId="LiveId" clId="{B9A14495-F2D6-4301-88A7-8B6F6371758A}" dt="2019-09-08T01:52:19.508" v="232" actId="2696"/>
        <pc:sldMkLst>
          <pc:docMk/>
          <pc:sldMk cId="174573110" sldId="502"/>
        </pc:sldMkLst>
      </pc:sldChg>
      <pc:sldChg chg="addSp delSp modSp">
        <pc:chgData name="Diego Mauricio Riaño Pachón" userId="3b77a96813978dae" providerId="LiveId" clId="{B9A14495-F2D6-4301-88A7-8B6F6371758A}" dt="2019-09-08T00:50:04.241" v="147" actId="1037"/>
        <pc:sldMkLst>
          <pc:docMk/>
          <pc:sldMk cId="1361247610" sldId="503"/>
        </pc:sldMkLst>
        <pc:spChg chg="add mod">
          <ac:chgData name="Diego Mauricio Riaño Pachón" userId="3b77a96813978dae" providerId="LiveId" clId="{B9A14495-F2D6-4301-88A7-8B6F6371758A}" dt="2019-09-08T00:50:04.241" v="147" actId="1037"/>
          <ac:spMkLst>
            <pc:docMk/>
            <pc:sldMk cId="1361247610" sldId="503"/>
            <ac:spMk id="2" creationId="{4C6F4E11-D758-4AB8-9863-079930C96359}"/>
          </ac:spMkLst>
        </pc:spChg>
        <pc:graphicFrameChg chg="del">
          <ac:chgData name="Diego Mauricio Riaño Pachón" userId="3b77a96813978dae" providerId="LiveId" clId="{B9A14495-F2D6-4301-88A7-8B6F6371758A}" dt="2019-09-08T00:49:26.600" v="58" actId="478"/>
          <ac:graphicFrameMkLst>
            <pc:docMk/>
            <pc:sldMk cId="1361247610" sldId="503"/>
            <ac:graphicFrameMk id="8" creationId="{00000000-0000-0000-0000-000000000000}"/>
          </ac:graphicFrameMkLst>
        </pc:graphicFrameChg>
        <pc:picChg chg="add del mod">
          <ac:chgData name="Diego Mauricio Riaño Pachón" userId="3b77a96813978dae" providerId="LiveId" clId="{B9A14495-F2D6-4301-88A7-8B6F6371758A}" dt="2019-09-08T00:44:02.393" v="28" actId="478"/>
          <ac:picMkLst>
            <pc:docMk/>
            <pc:sldMk cId="1361247610" sldId="503"/>
            <ac:picMk id="2050" creationId="{15FFCC38-952D-4598-960A-616BF5C0011D}"/>
          </ac:picMkLst>
        </pc:picChg>
        <pc:picChg chg="add">
          <ac:chgData name="Diego Mauricio Riaño Pachón" userId="3b77a96813978dae" providerId="LiveId" clId="{B9A14495-F2D6-4301-88A7-8B6F6371758A}" dt="2019-09-08T00:49:29.921" v="59"/>
          <ac:picMkLst>
            <pc:docMk/>
            <pc:sldMk cId="1361247610" sldId="503"/>
            <ac:picMk id="2052" creationId="{2C7B6C2B-B417-4810-BA64-95B21E0FF1DF}"/>
          </ac:picMkLst>
        </pc:picChg>
      </pc:sldChg>
      <pc:sldChg chg="add del">
        <pc:chgData name="Diego Mauricio Riaño Pachón" userId="3b77a96813978dae" providerId="LiveId" clId="{B9A14495-F2D6-4301-88A7-8B6F6371758A}" dt="2019-09-08T02:48:53.661" v="667" actId="2696"/>
        <pc:sldMkLst>
          <pc:docMk/>
          <pc:sldMk cId="3672850392" sldId="508"/>
        </pc:sldMkLst>
      </pc:sldChg>
      <pc:sldChg chg="del">
        <pc:chgData name="Diego Mauricio Riaño Pachón" userId="3b77a96813978dae" providerId="LiveId" clId="{B9A14495-F2D6-4301-88A7-8B6F6371758A}" dt="2019-09-08T01:52:19.557" v="237" actId="2696"/>
        <pc:sldMkLst>
          <pc:docMk/>
          <pc:sldMk cId="4261512691" sldId="508"/>
        </pc:sldMkLst>
      </pc:sldChg>
      <pc:sldChg chg="del">
        <pc:chgData name="Diego Mauricio Riaño Pachón" userId="3b77a96813978dae" providerId="LiveId" clId="{B9A14495-F2D6-4301-88A7-8B6F6371758A}" dt="2019-09-08T01:52:19.732" v="249" actId="2696"/>
        <pc:sldMkLst>
          <pc:docMk/>
          <pc:sldMk cId="1070338837" sldId="512"/>
        </pc:sldMkLst>
      </pc:sldChg>
      <pc:sldChg chg="add del">
        <pc:chgData name="Diego Mauricio Riaño Pachón" userId="3b77a96813978dae" providerId="LiveId" clId="{B9A14495-F2D6-4301-88A7-8B6F6371758A}" dt="2019-09-08T02:49:13.948" v="670" actId="2696"/>
        <pc:sldMkLst>
          <pc:docMk/>
          <pc:sldMk cId="3497397900" sldId="512"/>
        </pc:sldMkLst>
      </pc:sldChg>
      <pc:sldChg chg="del">
        <pc:chgData name="Diego Mauricio Riaño Pachón" userId="3b77a96813978dae" providerId="LiveId" clId="{B9A14495-F2D6-4301-88A7-8B6F6371758A}" dt="2019-09-08T01:52:19.740" v="250" actId="2696"/>
        <pc:sldMkLst>
          <pc:docMk/>
          <pc:sldMk cId="1704744500" sldId="513"/>
        </pc:sldMkLst>
      </pc:sldChg>
      <pc:sldChg chg="del">
        <pc:chgData name="Diego Mauricio Riaño Pachón" userId="3b77a96813978dae" providerId="LiveId" clId="{B9A14495-F2D6-4301-88A7-8B6F6371758A}" dt="2019-09-08T01:52:19.753" v="251" actId="2696"/>
        <pc:sldMkLst>
          <pc:docMk/>
          <pc:sldMk cId="3849030978" sldId="514"/>
        </pc:sldMkLst>
      </pc:sldChg>
      <pc:sldChg chg="del">
        <pc:chgData name="Diego Mauricio Riaño Pachón" userId="3b77a96813978dae" providerId="LiveId" clId="{B9A14495-F2D6-4301-88A7-8B6F6371758A}" dt="2019-09-08T01:52:19.760" v="252" actId="2696"/>
        <pc:sldMkLst>
          <pc:docMk/>
          <pc:sldMk cId="2053001050" sldId="515"/>
        </pc:sldMkLst>
      </pc:sldChg>
      <pc:sldChg chg="del">
        <pc:chgData name="Diego Mauricio Riaño Pachón" userId="3b77a96813978dae" providerId="LiveId" clId="{B9A14495-F2D6-4301-88A7-8B6F6371758A}" dt="2019-09-08T01:52:19.771" v="253" actId="2696"/>
        <pc:sldMkLst>
          <pc:docMk/>
          <pc:sldMk cId="1872700515" sldId="516"/>
        </pc:sldMkLst>
      </pc:sldChg>
      <pc:sldChg chg="del">
        <pc:chgData name="Diego Mauricio Riaño Pachón" userId="3b77a96813978dae" providerId="LiveId" clId="{B9A14495-F2D6-4301-88A7-8B6F6371758A}" dt="2019-09-08T01:52:19.778" v="254" actId="2696"/>
        <pc:sldMkLst>
          <pc:docMk/>
          <pc:sldMk cId="3334826124" sldId="517"/>
        </pc:sldMkLst>
      </pc:sldChg>
      <pc:sldChg chg="del">
        <pc:chgData name="Diego Mauricio Riaño Pachón" userId="3b77a96813978dae" providerId="LiveId" clId="{B9A14495-F2D6-4301-88A7-8B6F6371758A}" dt="2019-09-08T01:52:19.787" v="255" actId="2696"/>
        <pc:sldMkLst>
          <pc:docMk/>
          <pc:sldMk cId="3106213024" sldId="518"/>
        </pc:sldMkLst>
      </pc:sldChg>
      <pc:sldChg chg="del">
        <pc:chgData name="Diego Mauricio Riaño Pachón" userId="3b77a96813978dae" providerId="LiveId" clId="{B9A14495-F2D6-4301-88A7-8B6F6371758A}" dt="2019-09-08T01:52:19.798" v="256" actId="2696"/>
        <pc:sldMkLst>
          <pc:docMk/>
          <pc:sldMk cId="2415992064" sldId="519"/>
        </pc:sldMkLst>
      </pc:sldChg>
      <pc:sldChg chg="del">
        <pc:chgData name="Diego Mauricio Riaño Pachón" userId="3b77a96813978dae" providerId="LiveId" clId="{B9A14495-F2D6-4301-88A7-8B6F6371758A}" dt="2019-09-08T01:52:19.806" v="257" actId="2696"/>
        <pc:sldMkLst>
          <pc:docMk/>
          <pc:sldMk cId="4000105963" sldId="520"/>
        </pc:sldMkLst>
      </pc:sldChg>
      <pc:sldChg chg="del">
        <pc:chgData name="Diego Mauricio Riaño Pachón" userId="3b77a96813978dae" providerId="LiveId" clId="{B9A14495-F2D6-4301-88A7-8B6F6371758A}" dt="2019-09-08T01:52:19.818" v="258" actId="2696"/>
        <pc:sldMkLst>
          <pc:docMk/>
          <pc:sldMk cId="629674416" sldId="521"/>
        </pc:sldMkLst>
      </pc:sldChg>
      <pc:sldChg chg="del">
        <pc:chgData name="Diego Mauricio Riaño Pachón" userId="3b77a96813978dae" providerId="LiveId" clId="{B9A14495-F2D6-4301-88A7-8B6F6371758A}" dt="2019-09-08T01:52:19.823" v="259" actId="2696"/>
        <pc:sldMkLst>
          <pc:docMk/>
          <pc:sldMk cId="2756967062" sldId="522"/>
        </pc:sldMkLst>
      </pc:sldChg>
      <pc:sldChg chg="addSp delSp modAnim">
        <pc:chgData name="Diego Mauricio Riaño Pachón" userId="3b77a96813978dae" providerId="LiveId" clId="{B9A14495-F2D6-4301-88A7-8B6F6371758A}" dt="2019-09-08T02:58:07.215" v="749"/>
        <pc:sldMkLst>
          <pc:docMk/>
          <pc:sldMk cId="1209035777" sldId="523"/>
        </pc:sldMkLst>
        <pc:picChg chg="add del">
          <ac:chgData name="Diego Mauricio Riaño Pachón" userId="3b77a96813978dae" providerId="LiveId" clId="{B9A14495-F2D6-4301-88A7-8B6F6371758A}" dt="2019-09-08T02:58:07.215" v="749"/>
          <ac:picMkLst>
            <pc:docMk/>
            <pc:sldMk cId="1209035777" sldId="523"/>
            <ac:picMk id="9" creationId="{A6C627B6-F7B8-4C6E-A89A-56159530E8FD}"/>
          </ac:picMkLst>
        </pc:picChg>
      </pc:sldChg>
      <pc:sldChg chg="del">
        <pc:chgData name="Diego Mauricio Riaño Pachón" userId="3b77a96813978dae" providerId="LiveId" clId="{B9A14495-F2D6-4301-88A7-8B6F6371758A}" dt="2019-09-08T02:02:18.910" v="420" actId="2696"/>
        <pc:sldMkLst>
          <pc:docMk/>
          <pc:sldMk cId="1664163939" sldId="529"/>
        </pc:sldMkLst>
      </pc:sldChg>
      <pc:sldChg chg="add">
        <pc:chgData name="Diego Mauricio Riaño Pachón" userId="3b77a96813978dae" providerId="LiveId" clId="{B9A14495-F2D6-4301-88A7-8B6F6371758A}" dt="2019-09-08T01:53:24.391" v="294"/>
        <pc:sldMkLst>
          <pc:docMk/>
          <pc:sldMk cId="3061564264" sldId="534"/>
        </pc:sldMkLst>
      </pc:sldChg>
      <pc:sldChg chg="del">
        <pc:chgData name="Diego Mauricio Riaño Pachón" userId="3b77a96813978dae" providerId="LiveId" clId="{B9A14495-F2D6-4301-88A7-8B6F6371758A}" dt="2019-09-08T01:53:16.644" v="293" actId="2696"/>
        <pc:sldMkLst>
          <pc:docMk/>
          <pc:sldMk cId="3195402364" sldId="534"/>
        </pc:sldMkLst>
      </pc:sldChg>
      <pc:sldChg chg="del">
        <pc:chgData name="Diego Mauricio Riaño Pachón" userId="3b77a96813978dae" providerId="LiveId" clId="{B9A14495-F2D6-4301-88A7-8B6F6371758A}" dt="2019-09-10T03:08:38.550" v="2818" actId="2696"/>
        <pc:sldMkLst>
          <pc:docMk/>
          <pc:sldMk cId="4026881499" sldId="535"/>
        </pc:sldMkLst>
      </pc:sldChg>
      <pc:sldChg chg="addSp delSp modSp del">
        <pc:chgData name="Diego Mauricio Riaño Pachón" userId="3b77a96813978dae" providerId="LiveId" clId="{B9A14495-F2D6-4301-88A7-8B6F6371758A}" dt="2019-09-09T22:45:27.336" v="1183" actId="2696"/>
        <pc:sldMkLst>
          <pc:docMk/>
          <pc:sldMk cId="2913561187" sldId="539"/>
        </pc:sldMkLst>
        <pc:spChg chg="mod">
          <ac:chgData name="Diego Mauricio Riaño Pachón" userId="3b77a96813978dae" providerId="LiveId" clId="{B9A14495-F2D6-4301-88A7-8B6F6371758A}" dt="2019-09-09T22:44:59.561" v="1169"/>
          <ac:spMkLst>
            <pc:docMk/>
            <pc:sldMk cId="2913561187" sldId="539"/>
            <ac:spMk id="2" creationId="{103EF6B3-43FA-3D46-9E77-9B41A2D3A14E}"/>
          </ac:spMkLst>
        </pc:spChg>
        <pc:spChg chg="del mod">
          <ac:chgData name="Diego Mauricio Riaño Pachón" userId="3b77a96813978dae" providerId="LiveId" clId="{B9A14495-F2D6-4301-88A7-8B6F6371758A}" dt="2019-09-09T22:43:59.277" v="1153" actId="478"/>
          <ac:spMkLst>
            <pc:docMk/>
            <pc:sldMk cId="2913561187" sldId="539"/>
            <ac:spMk id="3" creationId="{1471BF6C-D577-8344-8E22-194705C042DD}"/>
          </ac:spMkLst>
        </pc:spChg>
        <pc:spChg chg="add del">
          <ac:chgData name="Diego Mauricio Riaño Pachón" userId="3b77a96813978dae" providerId="LiveId" clId="{B9A14495-F2D6-4301-88A7-8B6F6371758A}" dt="2019-09-09T22:41:14.203" v="1090" actId="478"/>
          <ac:spMkLst>
            <pc:docMk/>
            <pc:sldMk cId="2913561187" sldId="539"/>
            <ac:spMk id="4" creationId="{CA28E61A-B7EE-455A-BA53-9781CF432561}"/>
          </ac:spMkLst>
        </pc:spChg>
        <pc:spChg chg="add del mod">
          <ac:chgData name="Diego Mauricio Riaño Pachón" userId="3b77a96813978dae" providerId="LiveId" clId="{B9A14495-F2D6-4301-88A7-8B6F6371758A}" dt="2019-09-09T22:44:42.930" v="1166"/>
          <ac:spMkLst>
            <pc:docMk/>
            <pc:sldMk cId="2913561187" sldId="539"/>
            <ac:spMk id="7" creationId="{CD9370B2-1A06-4E80-A1C9-54280EEDFFCE}"/>
          </ac:spMkLst>
        </pc:spChg>
        <pc:picChg chg="add del mod">
          <ac:chgData name="Diego Mauricio Riaño Pachón" userId="3b77a96813978dae" providerId="LiveId" clId="{B9A14495-F2D6-4301-88A7-8B6F6371758A}" dt="2019-09-09T22:44:42.930" v="1166"/>
          <ac:picMkLst>
            <pc:docMk/>
            <pc:sldMk cId="2913561187" sldId="539"/>
            <ac:picMk id="6" creationId="{D18F24C4-74EC-4794-AC18-315DD61D3BBF}"/>
          </ac:picMkLst>
        </pc:picChg>
      </pc:sldChg>
      <pc:sldChg chg="del">
        <pc:chgData name="Diego Mauricio Riaño Pachón" userId="3b77a96813978dae" providerId="LiveId" clId="{B9A14495-F2D6-4301-88A7-8B6F6371758A}" dt="2019-09-10T02:44:21.545" v="2796" actId="2696"/>
        <pc:sldMkLst>
          <pc:docMk/>
          <pc:sldMk cId="2672489351" sldId="540"/>
        </pc:sldMkLst>
      </pc:sldChg>
      <pc:sldChg chg="del">
        <pc:chgData name="Diego Mauricio Riaño Pachón" userId="3b77a96813978dae" providerId="LiveId" clId="{B9A14495-F2D6-4301-88A7-8B6F6371758A}" dt="2019-09-10T03:08:29.643" v="2817" actId="2696"/>
        <pc:sldMkLst>
          <pc:docMk/>
          <pc:sldMk cId="3123626057" sldId="541"/>
        </pc:sldMkLst>
      </pc:sldChg>
      <pc:sldChg chg="del">
        <pc:chgData name="Diego Mauricio Riaño Pachón" userId="3b77a96813978dae" providerId="LiveId" clId="{B9A14495-F2D6-4301-88A7-8B6F6371758A}" dt="2019-09-10T02:44:24.853" v="2797" actId="2696"/>
        <pc:sldMkLst>
          <pc:docMk/>
          <pc:sldMk cId="3509226366" sldId="542"/>
        </pc:sldMkLst>
      </pc:sldChg>
      <pc:sldChg chg="modSp ord">
        <pc:chgData name="Diego Mauricio Riaño Pachón" userId="3b77a96813978dae" providerId="LiveId" clId="{B9A14495-F2D6-4301-88A7-8B6F6371758A}" dt="2019-09-10T03:11:40.001" v="3073" actId="14100"/>
        <pc:sldMkLst>
          <pc:docMk/>
          <pc:sldMk cId="3196851390" sldId="543"/>
        </pc:sldMkLst>
        <pc:picChg chg="mod">
          <ac:chgData name="Diego Mauricio Riaño Pachón" userId="3b77a96813978dae" providerId="LiveId" clId="{B9A14495-F2D6-4301-88A7-8B6F6371758A}" dt="2019-09-10T03:11:40.001" v="3073" actId="14100"/>
          <ac:picMkLst>
            <pc:docMk/>
            <pc:sldMk cId="3196851390" sldId="543"/>
            <ac:picMk id="7" creationId="{E90F8929-57B4-BE49-BF65-4FC721420119}"/>
          </ac:picMkLst>
        </pc:picChg>
      </pc:sldChg>
      <pc:sldChg chg="modSp del">
        <pc:chgData name="Diego Mauricio Riaño Pachón" userId="3b77a96813978dae" providerId="LiveId" clId="{B9A14495-F2D6-4301-88A7-8B6F6371758A}" dt="2019-09-09T23:49:53.288" v="1411" actId="2696"/>
        <pc:sldMkLst>
          <pc:docMk/>
          <pc:sldMk cId="460229758" sldId="544"/>
        </pc:sldMkLst>
        <pc:spChg chg="mod">
          <ac:chgData name="Diego Mauricio Riaño Pachón" userId="3b77a96813978dae" providerId="LiveId" clId="{B9A14495-F2D6-4301-88A7-8B6F6371758A}" dt="2019-09-09T23:48:04.734" v="1410" actId="27636"/>
          <ac:spMkLst>
            <pc:docMk/>
            <pc:sldMk cId="460229758" sldId="544"/>
            <ac:spMk id="2" creationId="{45368F1B-9206-B546-8B10-CFB42C59F9D8}"/>
          </ac:spMkLst>
        </pc:spChg>
      </pc:sldChg>
      <pc:sldChg chg="delSp modSp add setBg">
        <pc:chgData name="Diego Mauricio Riaño Pachón" userId="3b77a96813978dae" providerId="LiveId" clId="{B9A14495-F2D6-4301-88A7-8B6F6371758A}" dt="2019-09-08T02:47:21.606" v="596" actId="1076"/>
        <pc:sldMkLst>
          <pc:docMk/>
          <pc:sldMk cId="3693314937" sldId="548"/>
        </pc:sldMkLst>
        <pc:graphicFrameChg chg="del">
          <ac:chgData name="Diego Mauricio Riaño Pachón" userId="3b77a96813978dae" providerId="LiveId" clId="{B9A14495-F2D6-4301-88A7-8B6F6371758A}" dt="2019-09-08T00:42:58.133" v="5" actId="478"/>
          <ac:graphicFrameMkLst>
            <pc:docMk/>
            <pc:sldMk cId="3693314937" sldId="548"/>
            <ac:graphicFrameMk id="8" creationId="{00000000-0000-0000-0000-000000000000}"/>
          </ac:graphicFrameMkLst>
        </pc:graphicFrameChg>
        <pc:picChg chg="mod">
          <ac:chgData name="Diego Mauricio Riaño Pachón" userId="3b77a96813978dae" providerId="LiveId" clId="{B9A14495-F2D6-4301-88A7-8B6F6371758A}" dt="2019-09-08T02:47:21.606" v="596" actId="1076"/>
          <ac:picMkLst>
            <pc:docMk/>
            <pc:sldMk cId="3693314937" sldId="548"/>
            <ac:picMk id="2050" creationId="{15FFCC38-952D-4598-960A-616BF5C0011D}"/>
          </ac:picMkLst>
        </pc:picChg>
      </pc:sldChg>
      <pc:sldChg chg="addSp delSp modSp add setBg">
        <pc:chgData name="Diego Mauricio Riaño Pachón" userId="3b77a96813978dae" providerId="LiveId" clId="{B9A14495-F2D6-4301-88A7-8B6F6371758A}" dt="2019-09-08T00:46:26.385" v="57" actId="1035"/>
        <pc:sldMkLst>
          <pc:docMk/>
          <pc:sldMk cId="1572526664" sldId="549"/>
        </pc:sldMkLst>
        <pc:spChg chg="del">
          <ac:chgData name="Diego Mauricio Riaño Pachón" userId="3b77a96813978dae" providerId="LiveId" clId="{B9A14495-F2D6-4301-88A7-8B6F6371758A}" dt="2019-09-08T00:45:50.858" v="30" actId="478"/>
          <ac:spMkLst>
            <pc:docMk/>
            <pc:sldMk cId="1572526664" sldId="549"/>
            <ac:spMk id="2" creationId="{E27D175A-A288-494F-B051-A92116C07911}"/>
          </ac:spMkLst>
        </pc:spChg>
        <pc:spChg chg="del">
          <ac:chgData name="Diego Mauricio Riaño Pachón" userId="3b77a96813978dae" providerId="LiveId" clId="{B9A14495-F2D6-4301-88A7-8B6F6371758A}" dt="2019-09-08T00:45:50.858" v="30" actId="478"/>
          <ac:spMkLst>
            <pc:docMk/>
            <pc:sldMk cId="1572526664" sldId="549"/>
            <ac:spMk id="3" creationId="{3DCC23B4-B9A4-4091-88E6-1E070C55293D}"/>
          </ac:spMkLst>
        </pc:spChg>
        <pc:spChg chg="del">
          <ac:chgData name="Diego Mauricio Riaño Pachón" userId="3b77a96813978dae" providerId="LiveId" clId="{B9A14495-F2D6-4301-88A7-8B6F6371758A}" dt="2019-09-08T00:45:50.858" v="30" actId="478"/>
          <ac:spMkLst>
            <pc:docMk/>
            <pc:sldMk cId="1572526664" sldId="549"/>
            <ac:spMk id="4" creationId="{2685ACF6-8DC0-43C2-9AAE-A63542B3FB68}"/>
          </ac:spMkLst>
        </pc:spChg>
        <pc:spChg chg="del">
          <ac:chgData name="Diego Mauricio Riaño Pachón" userId="3b77a96813978dae" providerId="LiveId" clId="{B9A14495-F2D6-4301-88A7-8B6F6371758A}" dt="2019-09-08T00:45:50.858" v="30" actId="478"/>
          <ac:spMkLst>
            <pc:docMk/>
            <pc:sldMk cId="1572526664" sldId="549"/>
            <ac:spMk id="5" creationId="{D1B82104-32A6-4BAE-903B-221515286DB2}"/>
          </ac:spMkLst>
        </pc:spChg>
        <pc:spChg chg="del">
          <ac:chgData name="Diego Mauricio Riaño Pachón" userId="3b77a96813978dae" providerId="LiveId" clId="{B9A14495-F2D6-4301-88A7-8B6F6371758A}" dt="2019-09-08T00:45:50.858" v="30" actId="478"/>
          <ac:spMkLst>
            <pc:docMk/>
            <pc:sldMk cId="1572526664" sldId="549"/>
            <ac:spMk id="6" creationId="{B1E48204-6263-4D5E-8E54-F74D82C30F8C}"/>
          </ac:spMkLst>
        </pc:spChg>
        <pc:spChg chg="add mod">
          <ac:chgData name="Diego Mauricio Riaño Pachón" userId="3b77a96813978dae" providerId="LiveId" clId="{B9A14495-F2D6-4301-88A7-8B6F6371758A}" dt="2019-09-08T00:46:26.385" v="57" actId="1035"/>
          <ac:spMkLst>
            <pc:docMk/>
            <pc:sldMk cId="1572526664" sldId="549"/>
            <ac:spMk id="7" creationId="{9A28FC12-E8F7-4A00-8C15-712805AB42EA}"/>
          </ac:spMkLst>
        </pc:spChg>
        <pc:picChg chg="add">
          <ac:chgData name="Diego Mauricio Riaño Pachón" userId="3b77a96813978dae" providerId="LiveId" clId="{B9A14495-F2D6-4301-88A7-8B6F6371758A}" dt="2019-09-08T00:46:00.318" v="32"/>
          <ac:picMkLst>
            <pc:docMk/>
            <pc:sldMk cId="1572526664" sldId="549"/>
            <ac:picMk id="3074" creationId="{A20B3E38-6D0F-4C3A-AFF5-CADBA489E5D8}"/>
          </ac:picMkLst>
        </pc:picChg>
      </pc:sldChg>
      <pc:sldChg chg="modSp del">
        <pc:chgData name="Diego Mauricio Riaño Pachón" userId="3b77a96813978dae" providerId="LiveId" clId="{B9A14495-F2D6-4301-88A7-8B6F6371758A}" dt="2019-09-08T02:16:38.855" v="467" actId="2696"/>
        <pc:sldMkLst>
          <pc:docMk/>
          <pc:sldMk cId="4156735491" sldId="550"/>
        </pc:sldMkLst>
        <pc:spChg chg="mod">
          <ac:chgData name="Diego Mauricio Riaño Pachón" userId="3b77a96813978dae" providerId="LiveId" clId="{B9A14495-F2D6-4301-88A7-8B6F6371758A}" dt="2019-09-08T01:53:01.461" v="264" actId="27636"/>
          <ac:spMkLst>
            <pc:docMk/>
            <pc:sldMk cId="4156735491" sldId="550"/>
            <ac:spMk id="2" creationId="{00000000-0000-0000-0000-000000000000}"/>
          </ac:spMkLst>
        </pc:spChg>
      </pc:sldChg>
      <pc:sldChg chg="modSp del">
        <pc:chgData name="Diego Mauricio Riaño Pachón" userId="3b77a96813978dae" providerId="LiveId" clId="{B9A14495-F2D6-4301-88A7-8B6F6371758A}" dt="2019-09-08T02:16:38.884" v="468" actId="2696"/>
        <pc:sldMkLst>
          <pc:docMk/>
          <pc:sldMk cId="2742140896" sldId="551"/>
        </pc:sldMkLst>
        <pc:spChg chg="mod">
          <ac:chgData name="Diego Mauricio Riaño Pachón" userId="3b77a96813978dae" providerId="LiveId" clId="{B9A14495-F2D6-4301-88A7-8B6F6371758A}" dt="2019-09-08T01:53:01.466" v="265" actId="27636"/>
          <ac:spMkLst>
            <pc:docMk/>
            <pc:sldMk cId="2742140896" sldId="551"/>
            <ac:spMk id="2" creationId="{00000000-0000-0000-0000-000000000000}"/>
          </ac:spMkLst>
        </pc:spChg>
      </pc:sldChg>
      <pc:sldChg chg="modSp del">
        <pc:chgData name="Diego Mauricio Riaño Pachón" userId="3b77a96813978dae" providerId="LiveId" clId="{B9A14495-F2D6-4301-88A7-8B6F6371758A}" dt="2019-09-08T02:16:38.903" v="469" actId="2696"/>
        <pc:sldMkLst>
          <pc:docMk/>
          <pc:sldMk cId="455760105" sldId="552"/>
        </pc:sldMkLst>
        <pc:spChg chg="mod">
          <ac:chgData name="Diego Mauricio Riaño Pachón" userId="3b77a96813978dae" providerId="LiveId" clId="{B9A14495-F2D6-4301-88A7-8B6F6371758A}" dt="2019-09-08T01:53:01.469" v="266" actId="27636"/>
          <ac:spMkLst>
            <pc:docMk/>
            <pc:sldMk cId="455760105" sldId="552"/>
            <ac:spMk id="2" creationId="{00000000-0000-0000-0000-000000000000}"/>
          </ac:spMkLst>
        </pc:spChg>
      </pc:sldChg>
      <pc:sldChg chg="del">
        <pc:chgData name="Diego Mauricio Riaño Pachón" userId="3b77a96813978dae" providerId="LiveId" clId="{B9A14495-F2D6-4301-88A7-8B6F6371758A}" dt="2019-09-08T02:16:38.914" v="470" actId="2696"/>
        <pc:sldMkLst>
          <pc:docMk/>
          <pc:sldMk cId="410564378" sldId="553"/>
        </pc:sldMkLst>
      </pc:sldChg>
      <pc:sldChg chg="modSp del">
        <pc:chgData name="Diego Mauricio Riaño Pachón" userId="3b77a96813978dae" providerId="LiveId" clId="{B9A14495-F2D6-4301-88A7-8B6F6371758A}" dt="2019-09-08T02:16:38.948" v="472" actId="2696"/>
        <pc:sldMkLst>
          <pc:docMk/>
          <pc:sldMk cId="3390292514" sldId="554"/>
        </pc:sldMkLst>
        <pc:spChg chg="mod">
          <ac:chgData name="Diego Mauricio Riaño Pachón" userId="3b77a96813978dae" providerId="LiveId" clId="{B9A14495-F2D6-4301-88A7-8B6F6371758A}" dt="2019-09-08T01:53:01.477" v="267" actId="27636"/>
          <ac:spMkLst>
            <pc:docMk/>
            <pc:sldMk cId="3390292514" sldId="554"/>
            <ac:spMk id="2" creationId="{00000000-0000-0000-0000-000000000000}"/>
          </ac:spMkLst>
        </pc:spChg>
      </pc:sldChg>
      <pc:sldChg chg="modSp del">
        <pc:chgData name="Diego Mauricio Riaño Pachón" userId="3b77a96813978dae" providerId="LiveId" clId="{B9A14495-F2D6-4301-88A7-8B6F6371758A}" dt="2019-09-08T02:16:38.980" v="473" actId="2696"/>
        <pc:sldMkLst>
          <pc:docMk/>
          <pc:sldMk cId="1339612926" sldId="555"/>
        </pc:sldMkLst>
        <pc:spChg chg="mod">
          <ac:chgData name="Diego Mauricio Riaño Pachón" userId="3b77a96813978dae" providerId="LiveId" clId="{B9A14495-F2D6-4301-88A7-8B6F6371758A}" dt="2019-09-08T01:53:01.481" v="268" actId="27636"/>
          <ac:spMkLst>
            <pc:docMk/>
            <pc:sldMk cId="1339612926" sldId="555"/>
            <ac:spMk id="2" creationId="{00000000-0000-0000-0000-000000000000}"/>
          </ac:spMkLst>
        </pc:spChg>
        <pc:spChg chg="mod">
          <ac:chgData name="Diego Mauricio Riaño Pachón" userId="3b77a96813978dae" providerId="LiveId" clId="{B9A14495-F2D6-4301-88A7-8B6F6371758A}" dt="2019-09-08T01:59:14.214" v="352" actId="20577"/>
          <ac:spMkLst>
            <pc:docMk/>
            <pc:sldMk cId="1339612926" sldId="555"/>
            <ac:spMk id="18" creationId="{00000000-0000-0000-0000-000000000000}"/>
          </ac:spMkLst>
        </pc:spChg>
      </pc:sldChg>
      <pc:sldChg chg="del">
        <pc:chgData name="Diego Mauricio Riaño Pachón" userId="3b77a96813978dae" providerId="LiveId" clId="{B9A14495-F2D6-4301-88A7-8B6F6371758A}" dt="2019-09-08T02:16:39.019" v="475" actId="2696"/>
        <pc:sldMkLst>
          <pc:docMk/>
          <pc:sldMk cId="3648554153" sldId="556"/>
        </pc:sldMkLst>
      </pc:sldChg>
      <pc:sldChg chg="modSp del">
        <pc:chgData name="Diego Mauricio Riaño Pachón" userId="3b77a96813978dae" providerId="LiveId" clId="{B9A14495-F2D6-4301-88A7-8B6F6371758A}" dt="2019-09-08T02:16:39.056" v="477" actId="2696"/>
        <pc:sldMkLst>
          <pc:docMk/>
          <pc:sldMk cId="638857774" sldId="557"/>
        </pc:sldMkLst>
        <pc:spChg chg="mod">
          <ac:chgData name="Diego Mauricio Riaño Pachón" userId="3b77a96813978dae" providerId="LiveId" clId="{B9A14495-F2D6-4301-88A7-8B6F6371758A}" dt="2019-09-08T01:53:01.494" v="270" actId="27636"/>
          <ac:spMkLst>
            <pc:docMk/>
            <pc:sldMk cId="638857774" sldId="557"/>
            <ac:spMk id="2" creationId="{00000000-0000-0000-0000-000000000000}"/>
          </ac:spMkLst>
        </pc:spChg>
      </pc:sldChg>
      <pc:sldChg chg="modSp del">
        <pc:chgData name="Diego Mauricio Riaño Pachón" userId="3b77a96813978dae" providerId="LiveId" clId="{B9A14495-F2D6-4301-88A7-8B6F6371758A}" dt="2019-09-08T02:16:39.072" v="478" actId="2696"/>
        <pc:sldMkLst>
          <pc:docMk/>
          <pc:sldMk cId="3293505982" sldId="558"/>
        </pc:sldMkLst>
        <pc:spChg chg="mod">
          <ac:chgData name="Diego Mauricio Riaño Pachón" userId="3b77a96813978dae" providerId="LiveId" clId="{B9A14495-F2D6-4301-88A7-8B6F6371758A}" dt="2019-09-08T01:53:01.499" v="271" actId="27636"/>
          <ac:spMkLst>
            <pc:docMk/>
            <pc:sldMk cId="3293505982" sldId="558"/>
            <ac:spMk id="2" creationId="{00000000-0000-0000-0000-000000000000}"/>
          </ac:spMkLst>
        </pc:spChg>
      </pc:sldChg>
      <pc:sldChg chg="modSp del">
        <pc:chgData name="Diego Mauricio Riaño Pachón" userId="3b77a96813978dae" providerId="LiveId" clId="{B9A14495-F2D6-4301-88A7-8B6F6371758A}" dt="2019-09-08T02:16:39.089" v="479" actId="2696"/>
        <pc:sldMkLst>
          <pc:docMk/>
          <pc:sldMk cId="1884180810" sldId="559"/>
        </pc:sldMkLst>
        <pc:spChg chg="mod">
          <ac:chgData name="Diego Mauricio Riaño Pachón" userId="3b77a96813978dae" providerId="LiveId" clId="{B9A14495-F2D6-4301-88A7-8B6F6371758A}" dt="2019-09-08T01:53:01.502" v="272" actId="27636"/>
          <ac:spMkLst>
            <pc:docMk/>
            <pc:sldMk cId="1884180810" sldId="559"/>
            <ac:spMk id="2" creationId="{00000000-0000-0000-0000-000000000000}"/>
          </ac:spMkLst>
        </pc:spChg>
      </pc:sldChg>
      <pc:sldChg chg="modSp del">
        <pc:chgData name="Diego Mauricio Riaño Pachón" userId="3b77a96813978dae" providerId="LiveId" clId="{B9A14495-F2D6-4301-88A7-8B6F6371758A}" dt="2019-09-08T02:16:39.107" v="480" actId="2696"/>
        <pc:sldMkLst>
          <pc:docMk/>
          <pc:sldMk cId="1822603551" sldId="560"/>
        </pc:sldMkLst>
        <pc:spChg chg="mod">
          <ac:chgData name="Diego Mauricio Riaño Pachón" userId="3b77a96813978dae" providerId="LiveId" clId="{B9A14495-F2D6-4301-88A7-8B6F6371758A}" dt="2019-09-08T01:53:01.507" v="273" actId="27636"/>
          <ac:spMkLst>
            <pc:docMk/>
            <pc:sldMk cId="1822603551" sldId="560"/>
            <ac:spMk id="2" creationId="{00000000-0000-0000-0000-000000000000}"/>
          </ac:spMkLst>
        </pc:spChg>
      </pc:sldChg>
      <pc:sldChg chg="modSp del">
        <pc:chgData name="Diego Mauricio Riaño Pachón" userId="3b77a96813978dae" providerId="LiveId" clId="{B9A14495-F2D6-4301-88A7-8B6F6371758A}" dt="2019-09-08T02:16:39.184" v="482" actId="2696"/>
        <pc:sldMkLst>
          <pc:docMk/>
          <pc:sldMk cId="4233863497" sldId="561"/>
        </pc:sldMkLst>
        <pc:spChg chg="mod">
          <ac:chgData name="Diego Mauricio Riaño Pachón" userId="3b77a96813978dae" providerId="LiveId" clId="{B9A14495-F2D6-4301-88A7-8B6F6371758A}" dt="2019-09-08T01:53:01.517" v="275" actId="27636"/>
          <ac:spMkLst>
            <pc:docMk/>
            <pc:sldMk cId="4233863497" sldId="561"/>
            <ac:spMk id="2" creationId="{00000000-0000-0000-0000-000000000000}"/>
          </ac:spMkLst>
        </pc:spChg>
      </pc:sldChg>
      <pc:sldChg chg="modSp del">
        <pc:chgData name="Diego Mauricio Riaño Pachón" userId="3b77a96813978dae" providerId="LiveId" clId="{B9A14495-F2D6-4301-88A7-8B6F6371758A}" dt="2019-09-08T02:16:39.241" v="484" actId="2696"/>
        <pc:sldMkLst>
          <pc:docMk/>
          <pc:sldMk cId="2405057836" sldId="562"/>
        </pc:sldMkLst>
        <pc:spChg chg="mod">
          <ac:chgData name="Diego Mauricio Riaño Pachón" userId="3b77a96813978dae" providerId="LiveId" clId="{B9A14495-F2D6-4301-88A7-8B6F6371758A}" dt="2019-09-08T01:53:01.529" v="277" actId="27636"/>
          <ac:spMkLst>
            <pc:docMk/>
            <pc:sldMk cId="2405057836" sldId="562"/>
            <ac:spMk id="2" creationId="{00000000-0000-0000-0000-000000000000}"/>
          </ac:spMkLst>
        </pc:spChg>
      </pc:sldChg>
      <pc:sldChg chg="modSp del">
        <pc:chgData name="Diego Mauricio Riaño Pachón" userId="3b77a96813978dae" providerId="LiveId" clId="{B9A14495-F2D6-4301-88A7-8B6F6371758A}" dt="2019-09-08T02:16:39.372" v="488" actId="2696"/>
        <pc:sldMkLst>
          <pc:docMk/>
          <pc:sldMk cId="3894901571" sldId="563"/>
        </pc:sldMkLst>
        <pc:spChg chg="mod">
          <ac:chgData name="Diego Mauricio Riaño Pachón" userId="3b77a96813978dae" providerId="LiveId" clId="{B9A14495-F2D6-4301-88A7-8B6F6371758A}" dt="2019-09-08T01:53:01.543" v="279" actId="27636"/>
          <ac:spMkLst>
            <pc:docMk/>
            <pc:sldMk cId="3894901571" sldId="563"/>
            <ac:spMk id="2" creationId="{00000000-0000-0000-0000-000000000000}"/>
          </ac:spMkLst>
        </pc:spChg>
      </pc:sldChg>
      <pc:sldChg chg="modSp del">
        <pc:chgData name="Diego Mauricio Riaño Pachón" userId="3b77a96813978dae" providerId="LiveId" clId="{B9A14495-F2D6-4301-88A7-8B6F6371758A}" dt="2019-09-08T02:16:39.391" v="489" actId="2696"/>
        <pc:sldMkLst>
          <pc:docMk/>
          <pc:sldMk cId="2489605859" sldId="564"/>
        </pc:sldMkLst>
        <pc:spChg chg="mod">
          <ac:chgData name="Diego Mauricio Riaño Pachón" userId="3b77a96813978dae" providerId="LiveId" clId="{B9A14495-F2D6-4301-88A7-8B6F6371758A}" dt="2019-09-08T01:53:01.546" v="280" actId="27636"/>
          <ac:spMkLst>
            <pc:docMk/>
            <pc:sldMk cId="2489605859" sldId="564"/>
            <ac:spMk id="2" creationId="{00000000-0000-0000-0000-000000000000}"/>
          </ac:spMkLst>
        </pc:spChg>
      </pc:sldChg>
      <pc:sldChg chg="del">
        <pc:chgData name="Diego Mauricio Riaño Pachón" userId="3b77a96813978dae" providerId="LiveId" clId="{B9A14495-F2D6-4301-88A7-8B6F6371758A}" dt="2019-09-08T02:16:39.420" v="491" actId="2696"/>
        <pc:sldMkLst>
          <pc:docMk/>
          <pc:sldMk cId="240851696" sldId="565"/>
        </pc:sldMkLst>
      </pc:sldChg>
      <pc:sldChg chg="del">
        <pc:chgData name="Diego Mauricio Riaño Pachón" userId="3b77a96813978dae" providerId="LiveId" clId="{B9A14495-F2D6-4301-88A7-8B6F6371758A}" dt="2019-09-08T02:16:39.543" v="495" actId="2696"/>
        <pc:sldMkLst>
          <pc:docMk/>
          <pc:sldMk cId="3627474466" sldId="566"/>
        </pc:sldMkLst>
      </pc:sldChg>
      <pc:sldChg chg="del">
        <pc:chgData name="Diego Mauricio Riaño Pachón" userId="3b77a96813978dae" providerId="LiveId" clId="{B9A14495-F2D6-4301-88A7-8B6F6371758A}" dt="2019-09-08T02:16:39.578" v="496" actId="2696"/>
        <pc:sldMkLst>
          <pc:docMk/>
          <pc:sldMk cId="2264625060" sldId="567"/>
        </pc:sldMkLst>
      </pc:sldChg>
      <pc:sldChg chg="modSp del">
        <pc:chgData name="Diego Mauricio Riaño Pachón" userId="3b77a96813978dae" providerId="LiveId" clId="{B9A14495-F2D6-4301-88A7-8B6F6371758A}" dt="2019-09-08T02:16:39.700" v="500" actId="2696"/>
        <pc:sldMkLst>
          <pc:docMk/>
          <pc:sldMk cId="1873910140" sldId="568"/>
        </pc:sldMkLst>
        <pc:spChg chg="mod">
          <ac:chgData name="Diego Mauricio Riaño Pachón" userId="3b77a96813978dae" providerId="LiveId" clId="{B9A14495-F2D6-4301-88A7-8B6F6371758A}" dt="2019-09-08T01:53:01.577" v="284" actId="27636"/>
          <ac:spMkLst>
            <pc:docMk/>
            <pc:sldMk cId="1873910140" sldId="568"/>
            <ac:spMk id="2" creationId="{00000000-0000-0000-0000-000000000000}"/>
          </ac:spMkLst>
        </pc:spChg>
      </pc:sldChg>
      <pc:sldChg chg="modSp add del">
        <pc:chgData name="Diego Mauricio Riaño Pachón" userId="3b77a96813978dae" providerId="LiveId" clId="{B9A14495-F2D6-4301-88A7-8B6F6371758A}" dt="2019-09-08T02:02:18.920" v="421" actId="2696"/>
        <pc:sldMkLst>
          <pc:docMk/>
          <pc:sldMk cId="1112933027" sldId="569"/>
        </pc:sldMkLst>
        <pc:spChg chg="mod">
          <ac:chgData name="Diego Mauricio Riaño Pachón" userId="3b77a96813978dae" providerId="LiveId" clId="{B9A14495-F2D6-4301-88A7-8B6F6371758A}" dt="2019-09-08T02:01:38.406" v="353"/>
          <ac:spMkLst>
            <pc:docMk/>
            <pc:sldMk cId="1112933027" sldId="569"/>
            <ac:spMk id="6" creationId="{00000000-0000-0000-0000-000000000000}"/>
          </ac:spMkLst>
        </pc:spChg>
      </pc:sldChg>
      <pc:sldChg chg="modSp add del">
        <pc:chgData name="Diego Mauricio Riaño Pachón" userId="3b77a96813978dae" providerId="LiveId" clId="{B9A14495-F2D6-4301-88A7-8B6F6371758A}" dt="2019-09-08T02:02:18.929" v="422" actId="2696"/>
        <pc:sldMkLst>
          <pc:docMk/>
          <pc:sldMk cId="2569194072" sldId="570"/>
        </pc:sldMkLst>
        <pc:spChg chg="mod">
          <ac:chgData name="Diego Mauricio Riaño Pachón" userId="3b77a96813978dae" providerId="LiveId" clId="{B9A14495-F2D6-4301-88A7-8B6F6371758A}" dt="2019-09-08T02:01:38.406" v="353"/>
          <ac:spMkLst>
            <pc:docMk/>
            <pc:sldMk cId="2569194072" sldId="570"/>
            <ac:spMk id="6" creationId="{00000000-0000-0000-0000-000000000000}"/>
          </ac:spMkLst>
        </pc:spChg>
      </pc:sldChg>
      <pc:sldChg chg="modSp add del">
        <pc:chgData name="Diego Mauricio Riaño Pachón" userId="3b77a96813978dae" providerId="LiveId" clId="{B9A14495-F2D6-4301-88A7-8B6F6371758A}" dt="2019-09-08T02:02:18.940" v="423" actId="2696"/>
        <pc:sldMkLst>
          <pc:docMk/>
          <pc:sldMk cId="3628562316" sldId="571"/>
        </pc:sldMkLst>
        <pc:spChg chg="mod">
          <ac:chgData name="Diego Mauricio Riaño Pachón" userId="3b77a96813978dae" providerId="LiveId" clId="{B9A14495-F2D6-4301-88A7-8B6F6371758A}" dt="2019-09-08T02:01:38.502" v="354" actId="27636"/>
          <ac:spMkLst>
            <pc:docMk/>
            <pc:sldMk cId="3628562316" sldId="571"/>
            <ac:spMk id="18434" creationId="{00000000-0000-0000-0000-000000000000}"/>
          </ac:spMkLst>
        </pc:spChg>
      </pc:sldChg>
      <pc:sldChg chg="modSp add del">
        <pc:chgData name="Diego Mauricio Riaño Pachón" userId="3b77a96813978dae" providerId="LiveId" clId="{B9A14495-F2D6-4301-88A7-8B6F6371758A}" dt="2019-09-08T02:02:18.955" v="424" actId="2696"/>
        <pc:sldMkLst>
          <pc:docMk/>
          <pc:sldMk cId="2087828553" sldId="572"/>
        </pc:sldMkLst>
        <pc:spChg chg="mod">
          <ac:chgData name="Diego Mauricio Riaño Pachón" userId="3b77a96813978dae" providerId="LiveId" clId="{B9A14495-F2D6-4301-88A7-8B6F6371758A}" dt="2019-09-08T02:01:38.406" v="353"/>
          <ac:spMkLst>
            <pc:docMk/>
            <pc:sldMk cId="2087828553" sldId="572"/>
            <ac:spMk id="6" creationId="{00000000-0000-0000-0000-000000000000}"/>
          </ac:spMkLst>
        </pc:spChg>
      </pc:sldChg>
      <pc:sldChg chg="modSp add del">
        <pc:chgData name="Diego Mauricio Riaño Pachón" userId="3b77a96813978dae" providerId="LiveId" clId="{B9A14495-F2D6-4301-88A7-8B6F6371758A}" dt="2019-09-08T02:02:18.970" v="425" actId="2696"/>
        <pc:sldMkLst>
          <pc:docMk/>
          <pc:sldMk cId="2933103443" sldId="573"/>
        </pc:sldMkLst>
        <pc:spChg chg="mod">
          <ac:chgData name="Diego Mauricio Riaño Pachón" userId="3b77a96813978dae" providerId="LiveId" clId="{B9A14495-F2D6-4301-88A7-8B6F6371758A}" dt="2019-09-08T02:01:38.406" v="353"/>
          <ac:spMkLst>
            <pc:docMk/>
            <pc:sldMk cId="2933103443" sldId="573"/>
            <ac:spMk id="6" creationId="{00000000-0000-0000-0000-000000000000}"/>
          </ac:spMkLst>
        </pc:spChg>
      </pc:sldChg>
      <pc:sldChg chg="modSp add del">
        <pc:chgData name="Diego Mauricio Riaño Pachón" userId="3b77a96813978dae" providerId="LiveId" clId="{B9A14495-F2D6-4301-88A7-8B6F6371758A}" dt="2019-09-08T02:02:18.982" v="426" actId="2696"/>
        <pc:sldMkLst>
          <pc:docMk/>
          <pc:sldMk cId="2421171334" sldId="574"/>
        </pc:sldMkLst>
        <pc:spChg chg="mod">
          <ac:chgData name="Diego Mauricio Riaño Pachón" userId="3b77a96813978dae" providerId="LiveId" clId="{B9A14495-F2D6-4301-88A7-8B6F6371758A}" dt="2019-09-08T02:01:38.406" v="353"/>
          <ac:spMkLst>
            <pc:docMk/>
            <pc:sldMk cId="2421171334" sldId="574"/>
            <ac:spMk id="6" creationId="{00000000-0000-0000-0000-000000000000}"/>
          </ac:spMkLst>
        </pc:spChg>
      </pc:sldChg>
      <pc:sldChg chg="modSp add del">
        <pc:chgData name="Diego Mauricio Riaño Pachón" userId="3b77a96813978dae" providerId="LiveId" clId="{B9A14495-F2D6-4301-88A7-8B6F6371758A}" dt="2019-09-08T02:02:18.992" v="427" actId="2696"/>
        <pc:sldMkLst>
          <pc:docMk/>
          <pc:sldMk cId="421594637" sldId="575"/>
        </pc:sldMkLst>
        <pc:spChg chg="mod">
          <ac:chgData name="Diego Mauricio Riaño Pachón" userId="3b77a96813978dae" providerId="LiveId" clId="{B9A14495-F2D6-4301-88A7-8B6F6371758A}" dt="2019-09-08T02:01:38.406" v="353"/>
          <ac:spMkLst>
            <pc:docMk/>
            <pc:sldMk cId="421594637" sldId="575"/>
            <ac:spMk id="6" creationId="{00000000-0000-0000-0000-000000000000}"/>
          </ac:spMkLst>
        </pc:spChg>
      </pc:sldChg>
      <pc:sldChg chg="modSp add del">
        <pc:chgData name="Diego Mauricio Riaño Pachón" userId="3b77a96813978dae" providerId="LiveId" clId="{B9A14495-F2D6-4301-88A7-8B6F6371758A}" dt="2019-09-08T02:02:19.002" v="428" actId="2696"/>
        <pc:sldMkLst>
          <pc:docMk/>
          <pc:sldMk cId="471648616" sldId="576"/>
        </pc:sldMkLst>
        <pc:spChg chg="mod">
          <ac:chgData name="Diego Mauricio Riaño Pachón" userId="3b77a96813978dae" providerId="LiveId" clId="{B9A14495-F2D6-4301-88A7-8B6F6371758A}" dt="2019-09-08T02:01:38.406" v="353"/>
          <ac:spMkLst>
            <pc:docMk/>
            <pc:sldMk cId="471648616" sldId="576"/>
            <ac:spMk id="6" creationId="{00000000-0000-0000-0000-000000000000}"/>
          </ac:spMkLst>
        </pc:spChg>
      </pc:sldChg>
      <pc:sldChg chg="modSp add del">
        <pc:chgData name="Diego Mauricio Riaño Pachón" userId="3b77a96813978dae" providerId="LiveId" clId="{B9A14495-F2D6-4301-88A7-8B6F6371758A}" dt="2019-09-08T02:02:19.011" v="429" actId="2696"/>
        <pc:sldMkLst>
          <pc:docMk/>
          <pc:sldMk cId="2299909715" sldId="577"/>
        </pc:sldMkLst>
        <pc:spChg chg="mod">
          <ac:chgData name="Diego Mauricio Riaño Pachón" userId="3b77a96813978dae" providerId="LiveId" clId="{B9A14495-F2D6-4301-88A7-8B6F6371758A}" dt="2019-09-08T02:01:38.508" v="355" actId="27636"/>
          <ac:spMkLst>
            <pc:docMk/>
            <pc:sldMk cId="2299909715" sldId="577"/>
            <ac:spMk id="2" creationId="{00000000-0000-0000-0000-000000000000}"/>
          </ac:spMkLst>
        </pc:spChg>
        <pc:spChg chg="mod">
          <ac:chgData name="Diego Mauricio Riaño Pachón" userId="3b77a96813978dae" providerId="LiveId" clId="{B9A14495-F2D6-4301-88A7-8B6F6371758A}" dt="2019-09-08T02:01:38.406" v="353"/>
          <ac:spMkLst>
            <pc:docMk/>
            <pc:sldMk cId="2299909715" sldId="577"/>
            <ac:spMk id="6" creationId="{00000000-0000-0000-0000-000000000000}"/>
          </ac:spMkLst>
        </pc:spChg>
      </pc:sldChg>
      <pc:sldChg chg="modSp add del">
        <pc:chgData name="Diego Mauricio Riaño Pachón" userId="3b77a96813978dae" providerId="LiveId" clId="{B9A14495-F2D6-4301-88A7-8B6F6371758A}" dt="2019-09-08T02:02:19.021" v="430" actId="2696"/>
        <pc:sldMkLst>
          <pc:docMk/>
          <pc:sldMk cId="601598394" sldId="578"/>
        </pc:sldMkLst>
        <pc:spChg chg="mod">
          <ac:chgData name="Diego Mauricio Riaño Pachón" userId="3b77a96813978dae" providerId="LiveId" clId="{B9A14495-F2D6-4301-88A7-8B6F6371758A}" dt="2019-09-08T02:01:38.516" v="356" actId="27636"/>
          <ac:spMkLst>
            <pc:docMk/>
            <pc:sldMk cId="601598394" sldId="578"/>
            <ac:spMk id="2" creationId="{00000000-0000-0000-0000-000000000000}"/>
          </ac:spMkLst>
        </pc:spChg>
        <pc:spChg chg="mod">
          <ac:chgData name="Diego Mauricio Riaño Pachón" userId="3b77a96813978dae" providerId="LiveId" clId="{B9A14495-F2D6-4301-88A7-8B6F6371758A}" dt="2019-09-08T02:01:38.406" v="353"/>
          <ac:spMkLst>
            <pc:docMk/>
            <pc:sldMk cId="601598394" sldId="578"/>
            <ac:spMk id="6" creationId="{00000000-0000-0000-0000-000000000000}"/>
          </ac:spMkLst>
        </pc:spChg>
      </pc:sldChg>
      <pc:sldChg chg="modSp add del">
        <pc:chgData name="Diego Mauricio Riaño Pachón" userId="3b77a96813978dae" providerId="LiveId" clId="{B9A14495-F2D6-4301-88A7-8B6F6371758A}" dt="2019-09-08T02:02:19.031" v="431" actId="2696"/>
        <pc:sldMkLst>
          <pc:docMk/>
          <pc:sldMk cId="800717975" sldId="579"/>
        </pc:sldMkLst>
        <pc:spChg chg="mod">
          <ac:chgData name="Diego Mauricio Riaño Pachón" userId="3b77a96813978dae" providerId="LiveId" clId="{B9A14495-F2D6-4301-88A7-8B6F6371758A}" dt="2019-09-08T02:01:38.406" v="353"/>
          <ac:spMkLst>
            <pc:docMk/>
            <pc:sldMk cId="800717975" sldId="579"/>
            <ac:spMk id="6" creationId="{00000000-0000-0000-0000-000000000000}"/>
          </ac:spMkLst>
        </pc:spChg>
      </pc:sldChg>
      <pc:sldChg chg="modSp add del">
        <pc:chgData name="Diego Mauricio Riaño Pachón" userId="3b77a96813978dae" providerId="LiveId" clId="{B9A14495-F2D6-4301-88A7-8B6F6371758A}" dt="2019-09-08T02:02:19.045" v="432" actId="2696"/>
        <pc:sldMkLst>
          <pc:docMk/>
          <pc:sldMk cId="1298837630" sldId="580"/>
        </pc:sldMkLst>
        <pc:spChg chg="mod">
          <ac:chgData name="Diego Mauricio Riaño Pachón" userId="3b77a96813978dae" providerId="LiveId" clId="{B9A14495-F2D6-4301-88A7-8B6F6371758A}" dt="2019-09-08T02:01:38.520" v="357" actId="27636"/>
          <ac:spMkLst>
            <pc:docMk/>
            <pc:sldMk cId="1298837630" sldId="580"/>
            <ac:spMk id="2" creationId="{00000000-0000-0000-0000-000000000000}"/>
          </ac:spMkLst>
        </pc:spChg>
        <pc:spChg chg="mod">
          <ac:chgData name="Diego Mauricio Riaño Pachón" userId="3b77a96813978dae" providerId="LiveId" clId="{B9A14495-F2D6-4301-88A7-8B6F6371758A}" dt="2019-09-08T02:01:38.406" v="353"/>
          <ac:spMkLst>
            <pc:docMk/>
            <pc:sldMk cId="1298837630" sldId="580"/>
            <ac:spMk id="6" creationId="{00000000-0000-0000-0000-000000000000}"/>
          </ac:spMkLst>
        </pc:spChg>
      </pc:sldChg>
      <pc:sldChg chg="modSp add del">
        <pc:chgData name="Diego Mauricio Riaño Pachón" userId="3b77a96813978dae" providerId="LiveId" clId="{B9A14495-F2D6-4301-88A7-8B6F6371758A}" dt="2019-09-08T02:02:19.058" v="433" actId="2696"/>
        <pc:sldMkLst>
          <pc:docMk/>
          <pc:sldMk cId="2397538504" sldId="581"/>
        </pc:sldMkLst>
        <pc:spChg chg="mod">
          <ac:chgData name="Diego Mauricio Riaño Pachón" userId="3b77a96813978dae" providerId="LiveId" clId="{B9A14495-F2D6-4301-88A7-8B6F6371758A}" dt="2019-09-08T02:01:38.522" v="358" actId="27636"/>
          <ac:spMkLst>
            <pc:docMk/>
            <pc:sldMk cId="2397538504" sldId="581"/>
            <ac:spMk id="2" creationId="{00000000-0000-0000-0000-000000000000}"/>
          </ac:spMkLst>
        </pc:spChg>
        <pc:spChg chg="mod">
          <ac:chgData name="Diego Mauricio Riaño Pachón" userId="3b77a96813978dae" providerId="LiveId" clId="{B9A14495-F2D6-4301-88A7-8B6F6371758A}" dt="2019-09-08T02:01:38.406" v="353"/>
          <ac:spMkLst>
            <pc:docMk/>
            <pc:sldMk cId="2397538504" sldId="581"/>
            <ac:spMk id="6" creationId="{00000000-0000-0000-0000-000000000000}"/>
          </ac:spMkLst>
        </pc:spChg>
      </pc:sldChg>
      <pc:sldChg chg="modSp add del">
        <pc:chgData name="Diego Mauricio Riaño Pachón" userId="3b77a96813978dae" providerId="LiveId" clId="{B9A14495-F2D6-4301-88A7-8B6F6371758A}" dt="2019-09-08T02:02:19.069" v="434" actId="2696"/>
        <pc:sldMkLst>
          <pc:docMk/>
          <pc:sldMk cId="3691911747" sldId="582"/>
        </pc:sldMkLst>
        <pc:spChg chg="mod">
          <ac:chgData name="Diego Mauricio Riaño Pachón" userId="3b77a96813978dae" providerId="LiveId" clId="{B9A14495-F2D6-4301-88A7-8B6F6371758A}" dt="2019-09-08T02:01:38.533" v="359" actId="27636"/>
          <ac:spMkLst>
            <pc:docMk/>
            <pc:sldMk cId="3691911747" sldId="582"/>
            <ac:spMk id="2" creationId="{00000000-0000-0000-0000-000000000000}"/>
          </ac:spMkLst>
        </pc:spChg>
        <pc:spChg chg="mod">
          <ac:chgData name="Diego Mauricio Riaño Pachón" userId="3b77a96813978dae" providerId="LiveId" clId="{B9A14495-F2D6-4301-88A7-8B6F6371758A}" dt="2019-09-08T02:01:38.406" v="353"/>
          <ac:spMkLst>
            <pc:docMk/>
            <pc:sldMk cId="3691911747" sldId="582"/>
            <ac:spMk id="6" creationId="{00000000-0000-0000-0000-000000000000}"/>
          </ac:spMkLst>
        </pc:spChg>
      </pc:sldChg>
      <pc:sldChg chg="modSp add del">
        <pc:chgData name="Diego Mauricio Riaño Pachón" userId="3b77a96813978dae" providerId="LiveId" clId="{B9A14495-F2D6-4301-88A7-8B6F6371758A}" dt="2019-09-08T02:02:19.080" v="435" actId="2696"/>
        <pc:sldMkLst>
          <pc:docMk/>
          <pc:sldMk cId="4026341555" sldId="583"/>
        </pc:sldMkLst>
        <pc:spChg chg="mod">
          <ac:chgData name="Diego Mauricio Riaño Pachón" userId="3b77a96813978dae" providerId="LiveId" clId="{B9A14495-F2D6-4301-88A7-8B6F6371758A}" dt="2019-09-08T02:01:38.537" v="360" actId="27636"/>
          <ac:spMkLst>
            <pc:docMk/>
            <pc:sldMk cId="4026341555" sldId="583"/>
            <ac:spMk id="2" creationId="{00000000-0000-0000-0000-000000000000}"/>
          </ac:spMkLst>
        </pc:spChg>
        <pc:spChg chg="mod">
          <ac:chgData name="Diego Mauricio Riaño Pachón" userId="3b77a96813978dae" providerId="LiveId" clId="{B9A14495-F2D6-4301-88A7-8B6F6371758A}" dt="2019-09-08T02:01:38.406" v="353"/>
          <ac:spMkLst>
            <pc:docMk/>
            <pc:sldMk cId="4026341555" sldId="583"/>
            <ac:spMk id="4" creationId="{00000000-0000-0000-0000-000000000000}"/>
          </ac:spMkLst>
        </pc:spChg>
      </pc:sldChg>
      <pc:sldChg chg="modSp add del">
        <pc:chgData name="Diego Mauricio Riaño Pachón" userId="3b77a96813978dae" providerId="LiveId" clId="{B9A14495-F2D6-4301-88A7-8B6F6371758A}" dt="2019-09-08T02:02:19.089" v="436" actId="2696"/>
        <pc:sldMkLst>
          <pc:docMk/>
          <pc:sldMk cId="962499561" sldId="584"/>
        </pc:sldMkLst>
        <pc:spChg chg="mod">
          <ac:chgData name="Diego Mauricio Riaño Pachón" userId="3b77a96813978dae" providerId="LiveId" clId="{B9A14495-F2D6-4301-88A7-8B6F6371758A}" dt="2019-09-08T02:01:38.406" v="353"/>
          <ac:spMkLst>
            <pc:docMk/>
            <pc:sldMk cId="962499561" sldId="584"/>
            <ac:spMk id="4" creationId="{00000000-0000-0000-0000-000000000000}"/>
          </ac:spMkLst>
        </pc:spChg>
      </pc:sldChg>
      <pc:sldChg chg="modSp add del">
        <pc:chgData name="Diego Mauricio Riaño Pachón" userId="3b77a96813978dae" providerId="LiveId" clId="{B9A14495-F2D6-4301-88A7-8B6F6371758A}" dt="2019-09-08T02:02:19.100" v="437" actId="2696"/>
        <pc:sldMkLst>
          <pc:docMk/>
          <pc:sldMk cId="2246532766" sldId="585"/>
        </pc:sldMkLst>
        <pc:spChg chg="mod">
          <ac:chgData name="Diego Mauricio Riaño Pachón" userId="3b77a96813978dae" providerId="LiveId" clId="{B9A14495-F2D6-4301-88A7-8B6F6371758A}" dt="2019-09-08T02:01:38.406" v="353"/>
          <ac:spMkLst>
            <pc:docMk/>
            <pc:sldMk cId="2246532766" sldId="585"/>
            <ac:spMk id="6" creationId="{00000000-0000-0000-0000-000000000000}"/>
          </ac:spMkLst>
        </pc:spChg>
      </pc:sldChg>
      <pc:sldChg chg="modSp add del">
        <pc:chgData name="Diego Mauricio Riaño Pachón" userId="3b77a96813978dae" providerId="LiveId" clId="{B9A14495-F2D6-4301-88A7-8B6F6371758A}" dt="2019-09-08T02:02:19.110" v="438" actId="2696"/>
        <pc:sldMkLst>
          <pc:docMk/>
          <pc:sldMk cId="643802086" sldId="586"/>
        </pc:sldMkLst>
        <pc:spChg chg="mod">
          <ac:chgData name="Diego Mauricio Riaño Pachón" userId="3b77a96813978dae" providerId="LiveId" clId="{B9A14495-F2D6-4301-88A7-8B6F6371758A}" dt="2019-09-08T02:01:38.542" v="361" actId="27636"/>
          <ac:spMkLst>
            <pc:docMk/>
            <pc:sldMk cId="643802086" sldId="586"/>
            <ac:spMk id="2" creationId="{00000000-0000-0000-0000-000000000000}"/>
          </ac:spMkLst>
        </pc:spChg>
        <pc:spChg chg="mod">
          <ac:chgData name="Diego Mauricio Riaño Pachón" userId="3b77a96813978dae" providerId="LiveId" clId="{B9A14495-F2D6-4301-88A7-8B6F6371758A}" dt="2019-09-08T02:01:38.406" v="353"/>
          <ac:spMkLst>
            <pc:docMk/>
            <pc:sldMk cId="643802086" sldId="586"/>
            <ac:spMk id="6" creationId="{00000000-0000-0000-0000-000000000000}"/>
          </ac:spMkLst>
        </pc:spChg>
      </pc:sldChg>
      <pc:sldChg chg="modSp add del">
        <pc:chgData name="Diego Mauricio Riaño Pachón" userId="3b77a96813978dae" providerId="LiveId" clId="{B9A14495-F2D6-4301-88A7-8B6F6371758A}" dt="2019-09-08T02:02:19.125" v="439" actId="2696"/>
        <pc:sldMkLst>
          <pc:docMk/>
          <pc:sldMk cId="3035322801" sldId="587"/>
        </pc:sldMkLst>
        <pc:spChg chg="mod">
          <ac:chgData name="Diego Mauricio Riaño Pachón" userId="3b77a96813978dae" providerId="LiveId" clId="{B9A14495-F2D6-4301-88A7-8B6F6371758A}" dt="2019-09-08T02:01:38.547" v="362" actId="27636"/>
          <ac:spMkLst>
            <pc:docMk/>
            <pc:sldMk cId="3035322801" sldId="587"/>
            <ac:spMk id="2" creationId="{00000000-0000-0000-0000-000000000000}"/>
          </ac:spMkLst>
        </pc:spChg>
        <pc:spChg chg="mod">
          <ac:chgData name="Diego Mauricio Riaño Pachón" userId="3b77a96813978dae" providerId="LiveId" clId="{B9A14495-F2D6-4301-88A7-8B6F6371758A}" dt="2019-09-08T02:01:38.406" v="353"/>
          <ac:spMkLst>
            <pc:docMk/>
            <pc:sldMk cId="3035322801" sldId="587"/>
            <ac:spMk id="6" creationId="{00000000-0000-0000-0000-000000000000}"/>
          </ac:spMkLst>
        </pc:spChg>
      </pc:sldChg>
      <pc:sldChg chg="modSp add del">
        <pc:chgData name="Diego Mauricio Riaño Pachón" userId="3b77a96813978dae" providerId="LiveId" clId="{B9A14495-F2D6-4301-88A7-8B6F6371758A}" dt="2019-09-08T02:02:19.138" v="440" actId="2696"/>
        <pc:sldMkLst>
          <pc:docMk/>
          <pc:sldMk cId="3619370516" sldId="588"/>
        </pc:sldMkLst>
        <pc:spChg chg="mod">
          <ac:chgData name="Diego Mauricio Riaño Pachón" userId="3b77a96813978dae" providerId="LiveId" clId="{B9A14495-F2D6-4301-88A7-8B6F6371758A}" dt="2019-09-08T02:01:38.550" v="363" actId="27636"/>
          <ac:spMkLst>
            <pc:docMk/>
            <pc:sldMk cId="3619370516" sldId="588"/>
            <ac:spMk id="2" creationId="{00000000-0000-0000-0000-000000000000}"/>
          </ac:spMkLst>
        </pc:spChg>
        <pc:spChg chg="mod">
          <ac:chgData name="Diego Mauricio Riaño Pachón" userId="3b77a96813978dae" providerId="LiveId" clId="{B9A14495-F2D6-4301-88A7-8B6F6371758A}" dt="2019-09-08T02:01:38.406" v="353"/>
          <ac:spMkLst>
            <pc:docMk/>
            <pc:sldMk cId="3619370516" sldId="588"/>
            <ac:spMk id="6" creationId="{00000000-0000-0000-0000-000000000000}"/>
          </ac:spMkLst>
        </pc:spChg>
      </pc:sldChg>
      <pc:sldChg chg="modSp add del">
        <pc:chgData name="Diego Mauricio Riaño Pachón" userId="3b77a96813978dae" providerId="LiveId" clId="{B9A14495-F2D6-4301-88A7-8B6F6371758A}" dt="2019-09-08T02:02:19.148" v="441" actId="2696"/>
        <pc:sldMkLst>
          <pc:docMk/>
          <pc:sldMk cId="2791672342" sldId="589"/>
        </pc:sldMkLst>
        <pc:spChg chg="mod">
          <ac:chgData name="Diego Mauricio Riaño Pachón" userId="3b77a96813978dae" providerId="LiveId" clId="{B9A14495-F2D6-4301-88A7-8B6F6371758A}" dt="2019-09-08T02:01:38.406" v="353"/>
          <ac:spMkLst>
            <pc:docMk/>
            <pc:sldMk cId="2791672342" sldId="589"/>
            <ac:spMk id="6" creationId="{00000000-0000-0000-0000-000000000000}"/>
          </ac:spMkLst>
        </pc:spChg>
      </pc:sldChg>
      <pc:sldChg chg="modSp add del">
        <pc:chgData name="Diego Mauricio Riaño Pachón" userId="3b77a96813978dae" providerId="LiveId" clId="{B9A14495-F2D6-4301-88A7-8B6F6371758A}" dt="2019-09-08T02:02:19.158" v="442" actId="2696"/>
        <pc:sldMkLst>
          <pc:docMk/>
          <pc:sldMk cId="2570351911" sldId="590"/>
        </pc:sldMkLst>
        <pc:spChg chg="mod">
          <ac:chgData name="Diego Mauricio Riaño Pachón" userId="3b77a96813978dae" providerId="LiveId" clId="{B9A14495-F2D6-4301-88A7-8B6F6371758A}" dt="2019-09-08T02:01:38.406" v="353"/>
          <ac:spMkLst>
            <pc:docMk/>
            <pc:sldMk cId="2570351911" sldId="590"/>
            <ac:spMk id="6" creationId="{00000000-0000-0000-0000-000000000000}"/>
          </ac:spMkLst>
        </pc:spChg>
      </pc:sldChg>
      <pc:sldChg chg="modSp add del">
        <pc:chgData name="Diego Mauricio Riaño Pachón" userId="3b77a96813978dae" providerId="LiveId" clId="{B9A14495-F2D6-4301-88A7-8B6F6371758A}" dt="2019-09-08T02:02:19.167" v="443" actId="2696"/>
        <pc:sldMkLst>
          <pc:docMk/>
          <pc:sldMk cId="1145154222" sldId="591"/>
        </pc:sldMkLst>
        <pc:spChg chg="mod">
          <ac:chgData name="Diego Mauricio Riaño Pachón" userId="3b77a96813978dae" providerId="LiveId" clId="{B9A14495-F2D6-4301-88A7-8B6F6371758A}" dt="2019-09-08T02:01:38.554" v="364" actId="27636"/>
          <ac:spMkLst>
            <pc:docMk/>
            <pc:sldMk cId="1145154222" sldId="591"/>
            <ac:spMk id="2" creationId="{00000000-0000-0000-0000-000000000000}"/>
          </ac:spMkLst>
        </pc:spChg>
        <pc:spChg chg="mod">
          <ac:chgData name="Diego Mauricio Riaño Pachón" userId="3b77a96813978dae" providerId="LiveId" clId="{B9A14495-F2D6-4301-88A7-8B6F6371758A}" dt="2019-09-08T02:01:38.406" v="353"/>
          <ac:spMkLst>
            <pc:docMk/>
            <pc:sldMk cId="1145154222" sldId="591"/>
            <ac:spMk id="6" creationId="{00000000-0000-0000-0000-000000000000}"/>
          </ac:spMkLst>
        </pc:spChg>
      </pc:sldChg>
      <pc:sldChg chg="modSp add del">
        <pc:chgData name="Diego Mauricio Riaño Pachón" userId="3b77a96813978dae" providerId="LiveId" clId="{B9A14495-F2D6-4301-88A7-8B6F6371758A}" dt="2019-09-08T02:02:19.178" v="444" actId="2696"/>
        <pc:sldMkLst>
          <pc:docMk/>
          <pc:sldMk cId="2085490760" sldId="592"/>
        </pc:sldMkLst>
        <pc:spChg chg="mod">
          <ac:chgData name="Diego Mauricio Riaño Pachón" userId="3b77a96813978dae" providerId="LiveId" clId="{B9A14495-F2D6-4301-88A7-8B6F6371758A}" dt="2019-09-08T02:01:38.564" v="365" actId="27636"/>
          <ac:spMkLst>
            <pc:docMk/>
            <pc:sldMk cId="2085490760" sldId="592"/>
            <ac:spMk id="2" creationId="{00000000-0000-0000-0000-000000000000}"/>
          </ac:spMkLst>
        </pc:spChg>
        <pc:spChg chg="mod">
          <ac:chgData name="Diego Mauricio Riaño Pachón" userId="3b77a96813978dae" providerId="LiveId" clId="{B9A14495-F2D6-4301-88A7-8B6F6371758A}" dt="2019-09-08T02:01:38.406" v="353"/>
          <ac:spMkLst>
            <pc:docMk/>
            <pc:sldMk cId="2085490760" sldId="592"/>
            <ac:spMk id="6" creationId="{00000000-0000-0000-0000-000000000000}"/>
          </ac:spMkLst>
        </pc:spChg>
      </pc:sldChg>
      <pc:sldChg chg="modSp add del">
        <pc:chgData name="Diego Mauricio Riaño Pachón" userId="3b77a96813978dae" providerId="LiveId" clId="{B9A14495-F2D6-4301-88A7-8B6F6371758A}" dt="2019-09-08T02:02:19.190" v="445" actId="2696"/>
        <pc:sldMkLst>
          <pc:docMk/>
          <pc:sldMk cId="3466931576" sldId="593"/>
        </pc:sldMkLst>
        <pc:spChg chg="mod">
          <ac:chgData name="Diego Mauricio Riaño Pachón" userId="3b77a96813978dae" providerId="LiveId" clId="{B9A14495-F2D6-4301-88A7-8B6F6371758A}" dt="2019-09-08T02:01:38.567" v="366" actId="27636"/>
          <ac:spMkLst>
            <pc:docMk/>
            <pc:sldMk cId="3466931576" sldId="593"/>
            <ac:spMk id="2" creationId="{00000000-0000-0000-0000-000000000000}"/>
          </ac:spMkLst>
        </pc:spChg>
        <pc:spChg chg="mod">
          <ac:chgData name="Diego Mauricio Riaño Pachón" userId="3b77a96813978dae" providerId="LiveId" clId="{B9A14495-F2D6-4301-88A7-8B6F6371758A}" dt="2019-09-08T02:01:38.406" v="353"/>
          <ac:spMkLst>
            <pc:docMk/>
            <pc:sldMk cId="3466931576" sldId="593"/>
            <ac:spMk id="6" creationId="{00000000-0000-0000-0000-000000000000}"/>
          </ac:spMkLst>
        </pc:spChg>
      </pc:sldChg>
      <pc:sldChg chg="modSp add del">
        <pc:chgData name="Diego Mauricio Riaño Pachón" userId="3b77a96813978dae" providerId="LiveId" clId="{B9A14495-F2D6-4301-88A7-8B6F6371758A}" dt="2019-09-08T02:02:19.201" v="446" actId="2696"/>
        <pc:sldMkLst>
          <pc:docMk/>
          <pc:sldMk cId="154724967" sldId="594"/>
        </pc:sldMkLst>
        <pc:spChg chg="mod">
          <ac:chgData name="Diego Mauricio Riaño Pachón" userId="3b77a96813978dae" providerId="LiveId" clId="{B9A14495-F2D6-4301-88A7-8B6F6371758A}" dt="2019-09-08T02:01:38.570" v="367" actId="27636"/>
          <ac:spMkLst>
            <pc:docMk/>
            <pc:sldMk cId="154724967" sldId="594"/>
            <ac:spMk id="2" creationId="{00000000-0000-0000-0000-000000000000}"/>
          </ac:spMkLst>
        </pc:spChg>
        <pc:spChg chg="mod">
          <ac:chgData name="Diego Mauricio Riaño Pachón" userId="3b77a96813978dae" providerId="LiveId" clId="{B9A14495-F2D6-4301-88A7-8B6F6371758A}" dt="2019-09-08T02:01:38.406" v="353"/>
          <ac:spMkLst>
            <pc:docMk/>
            <pc:sldMk cId="154724967" sldId="594"/>
            <ac:spMk id="6" creationId="{00000000-0000-0000-0000-000000000000}"/>
          </ac:spMkLst>
        </pc:spChg>
      </pc:sldChg>
      <pc:sldChg chg="modSp add del">
        <pc:chgData name="Diego Mauricio Riaño Pachón" userId="3b77a96813978dae" providerId="LiveId" clId="{B9A14495-F2D6-4301-88A7-8B6F6371758A}" dt="2019-09-08T02:02:19.216" v="447" actId="2696"/>
        <pc:sldMkLst>
          <pc:docMk/>
          <pc:sldMk cId="3581873978" sldId="595"/>
        </pc:sldMkLst>
        <pc:spChg chg="mod">
          <ac:chgData name="Diego Mauricio Riaño Pachón" userId="3b77a96813978dae" providerId="LiveId" clId="{B9A14495-F2D6-4301-88A7-8B6F6371758A}" dt="2019-09-08T02:01:38.582" v="368" actId="27636"/>
          <ac:spMkLst>
            <pc:docMk/>
            <pc:sldMk cId="3581873978" sldId="595"/>
            <ac:spMk id="2" creationId="{00000000-0000-0000-0000-000000000000}"/>
          </ac:spMkLst>
        </pc:spChg>
        <pc:spChg chg="mod">
          <ac:chgData name="Diego Mauricio Riaño Pachón" userId="3b77a96813978dae" providerId="LiveId" clId="{B9A14495-F2D6-4301-88A7-8B6F6371758A}" dt="2019-09-08T02:01:38.406" v="353"/>
          <ac:spMkLst>
            <pc:docMk/>
            <pc:sldMk cId="3581873978" sldId="595"/>
            <ac:spMk id="6" creationId="{00000000-0000-0000-0000-000000000000}"/>
          </ac:spMkLst>
        </pc:spChg>
      </pc:sldChg>
      <pc:sldChg chg="modSp add del">
        <pc:chgData name="Diego Mauricio Riaño Pachón" userId="3b77a96813978dae" providerId="LiveId" clId="{B9A14495-F2D6-4301-88A7-8B6F6371758A}" dt="2019-09-08T02:02:19.230" v="448" actId="2696"/>
        <pc:sldMkLst>
          <pc:docMk/>
          <pc:sldMk cId="2317445055" sldId="596"/>
        </pc:sldMkLst>
        <pc:spChg chg="mod">
          <ac:chgData name="Diego Mauricio Riaño Pachón" userId="3b77a96813978dae" providerId="LiveId" clId="{B9A14495-F2D6-4301-88A7-8B6F6371758A}" dt="2019-09-08T02:01:38.585" v="369" actId="27636"/>
          <ac:spMkLst>
            <pc:docMk/>
            <pc:sldMk cId="2317445055" sldId="596"/>
            <ac:spMk id="2" creationId="{00000000-0000-0000-0000-000000000000}"/>
          </ac:spMkLst>
        </pc:spChg>
        <pc:spChg chg="mod">
          <ac:chgData name="Diego Mauricio Riaño Pachón" userId="3b77a96813978dae" providerId="LiveId" clId="{B9A14495-F2D6-4301-88A7-8B6F6371758A}" dt="2019-09-08T02:01:38.406" v="353"/>
          <ac:spMkLst>
            <pc:docMk/>
            <pc:sldMk cId="2317445055" sldId="596"/>
            <ac:spMk id="6" creationId="{00000000-0000-0000-0000-000000000000}"/>
          </ac:spMkLst>
        </pc:spChg>
      </pc:sldChg>
      <pc:sldChg chg="modSp add del">
        <pc:chgData name="Diego Mauricio Riaño Pachón" userId="3b77a96813978dae" providerId="LiveId" clId="{B9A14495-F2D6-4301-88A7-8B6F6371758A}" dt="2019-09-08T02:02:19.245" v="449" actId="2696"/>
        <pc:sldMkLst>
          <pc:docMk/>
          <pc:sldMk cId="2481999981" sldId="597"/>
        </pc:sldMkLst>
        <pc:spChg chg="mod">
          <ac:chgData name="Diego Mauricio Riaño Pachón" userId="3b77a96813978dae" providerId="LiveId" clId="{B9A14495-F2D6-4301-88A7-8B6F6371758A}" dt="2019-09-08T02:01:38.589" v="370" actId="27636"/>
          <ac:spMkLst>
            <pc:docMk/>
            <pc:sldMk cId="2481999981" sldId="597"/>
            <ac:spMk id="2" creationId="{00000000-0000-0000-0000-000000000000}"/>
          </ac:spMkLst>
        </pc:spChg>
        <pc:spChg chg="mod">
          <ac:chgData name="Diego Mauricio Riaño Pachón" userId="3b77a96813978dae" providerId="LiveId" clId="{B9A14495-F2D6-4301-88A7-8B6F6371758A}" dt="2019-09-08T02:01:38.406" v="353"/>
          <ac:spMkLst>
            <pc:docMk/>
            <pc:sldMk cId="2481999981" sldId="597"/>
            <ac:spMk id="6" creationId="{00000000-0000-0000-0000-000000000000}"/>
          </ac:spMkLst>
        </pc:spChg>
      </pc:sldChg>
      <pc:sldChg chg="modSp add del">
        <pc:chgData name="Diego Mauricio Riaño Pachón" userId="3b77a96813978dae" providerId="LiveId" clId="{B9A14495-F2D6-4301-88A7-8B6F6371758A}" dt="2019-09-08T02:02:19.257" v="450" actId="2696"/>
        <pc:sldMkLst>
          <pc:docMk/>
          <pc:sldMk cId="1560335938" sldId="598"/>
        </pc:sldMkLst>
        <pc:spChg chg="mod">
          <ac:chgData name="Diego Mauricio Riaño Pachón" userId="3b77a96813978dae" providerId="LiveId" clId="{B9A14495-F2D6-4301-88A7-8B6F6371758A}" dt="2019-09-08T02:01:38.597" v="371" actId="27636"/>
          <ac:spMkLst>
            <pc:docMk/>
            <pc:sldMk cId="1560335938" sldId="598"/>
            <ac:spMk id="2" creationId="{00000000-0000-0000-0000-000000000000}"/>
          </ac:spMkLst>
        </pc:spChg>
        <pc:spChg chg="mod">
          <ac:chgData name="Diego Mauricio Riaño Pachón" userId="3b77a96813978dae" providerId="LiveId" clId="{B9A14495-F2D6-4301-88A7-8B6F6371758A}" dt="2019-09-08T02:01:38.406" v="353"/>
          <ac:spMkLst>
            <pc:docMk/>
            <pc:sldMk cId="1560335938" sldId="598"/>
            <ac:spMk id="6" creationId="{00000000-0000-0000-0000-000000000000}"/>
          </ac:spMkLst>
        </pc:spChg>
      </pc:sldChg>
      <pc:sldChg chg="modSp add del">
        <pc:chgData name="Diego Mauricio Riaño Pachón" userId="3b77a96813978dae" providerId="LiveId" clId="{B9A14495-F2D6-4301-88A7-8B6F6371758A}" dt="2019-09-08T02:02:19.270" v="451" actId="2696"/>
        <pc:sldMkLst>
          <pc:docMk/>
          <pc:sldMk cId="3966575958" sldId="599"/>
        </pc:sldMkLst>
        <pc:spChg chg="mod">
          <ac:chgData name="Diego Mauricio Riaño Pachón" userId="3b77a96813978dae" providerId="LiveId" clId="{B9A14495-F2D6-4301-88A7-8B6F6371758A}" dt="2019-09-08T02:01:38.600" v="372" actId="27636"/>
          <ac:spMkLst>
            <pc:docMk/>
            <pc:sldMk cId="3966575958" sldId="599"/>
            <ac:spMk id="2" creationId="{00000000-0000-0000-0000-000000000000}"/>
          </ac:spMkLst>
        </pc:spChg>
        <pc:spChg chg="mod">
          <ac:chgData name="Diego Mauricio Riaño Pachón" userId="3b77a96813978dae" providerId="LiveId" clId="{B9A14495-F2D6-4301-88A7-8B6F6371758A}" dt="2019-09-08T02:01:38.406" v="353"/>
          <ac:spMkLst>
            <pc:docMk/>
            <pc:sldMk cId="3966575958" sldId="599"/>
            <ac:spMk id="6" creationId="{00000000-0000-0000-0000-000000000000}"/>
          </ac:spMkLst>
        </pc:spChg>
      </pc:sldChg>
      <pc:sldChg chg="modSp add del">
        <pc:chgData name="Diego Mauricio Riaño Pachón" userId="3b77a96813978dae" providerId="LiveId" clId="{B9A14495-F2D6-4301-88A7-8B6F6371758A}" dt="2019-09-08T02:02:18.901" v="419" actId="2696"/>
        <pc:sldMkLst>
          <pc:docMk/>
          <pc:sldMk cId="2775318331" sldId="600"/>
        </pc:sldMkLst>
        <pc:spChg chg="mod">
          <ac:chgData name="Diego Mauricio Riaño Pachón" userId="3b77a96813978dae" providerId="LiveId" clId="{B9A14495-F2D6-4301-88A7-8B6F6371758A}" dt="2019-09-08T02:01:38.406" v="353"/>
          <ac:spMkLst>
            <pc:docMk/>
            <pc:sldMk cId="2775318331" sldId="600"/>
            <ac:spMk id="4" creationId="{00000000-0000-0000-0000-000000000000}"/>
          </ac:spMkLst>
        </pc:spChg>
      </pc:sldChg>
      <pc:sldChg chg="add del">
        <pc:chgData name="Diego Mauricio Riaño Pachón" userId="3b77a96813978dae" providerId="LiveId" clId="{B9A14495-F2D6-4301-88A7-8B6F6371758A}" dt="2019-09-08T02:02:07.615" v="389" actId="2696"/>
        <pc:sldMkLst>
          <pc:docMk/>
          <pc:sldMk cId="3095183980" sldId="601"/>
        </pc:sldMkLst>
      </pc:sldChg>
      <pc:sldChg chg="modSp add del">
        <pc:chgData name="Diego Mauricio Riaño Pachón" userId="3b77a96813978dae" providerId="LiveId" clId="{B9A14495-F2D6-4301-88A7-8B6F6371758A}" dt="2019-09-08T02:02:07.627" v="390" actId="2696"/>
        <pc:sldMkLst>
          <pc:docMk/>
          <pc:sldMk cId="1761000160" sldId="602"/>
        </pc:sldMkLst>
        <pc:spChg chg="mod">
          <ac:chgData name="Diego Mauricio Riaño Pachón" userId="3b77a96813978dae" providerId="LiveId" clId="{B9A14495-F2D6-4301-88A7-8B6F6371758A}" dt="2019-09-08T02:01:38.603" v="373" actId="27636"/>
          <ac:spMkLst>
            <pc:docMk/>
            <pc:sldMk cId="1761000160" sldId="602"/>
            <ac:spMk id="2" creationId="{00000000-0000-0000-0000-000000000000}"/>
          </ac:spMkLst>
        </pc:spChg>
        <pc:spChg chg="mod">
          <ac:chgData name="Diego Mauricio Riaño Pachón" userId="3b77a96813978dae" providerId="LiveId" clId="{B9A14495-F2D6-4301-88A7-8B6F6371758A}" dt="2019-09-08T02:01:38.406" v="353"/>
          <ac:spMkLst>
            <pc:docMk/>
            <pc:sldMk cId="1761000160" sldId="602"/>
            <ac:spMk id="6" creationId="{00000000-0000-0000-0000-000000000000}"/>
          </ac:spMkLst>
        </pc:spChg>
      </pc:sldChg>
      <pc:sldChg chg="modSp add del">
        <pc:chgData name="Diego Mauricio Riaño Pachón" userId="3b77a96813978dae" providerId="LiveId" clId="{B9A14495-F2D6-4301-88A7-8B6F6371758A}" dt="2019-09-08T02:02:07.640" v="391" actId="2696"/>
        <pc:sldMkLst>
          <pc:docMk/>
          <pc:sldMk cId="2681538811" sldId="603"/>
        </pc:sldMkLst>
        <pc:spChg chg="mod">
          <ac:chgData name="Diego Mauricio Riaño Pachón" userId="3b77a96813978dae" providerId="LiveId" clId="{B9A14495-F2D6-4301-88A7-8B6F6371758A}" dt="2019-09-08T02:01:38.614" v="374" actId="27636"/>
          <ac:spMkLst>
            <pc:docMk/>
            <pc:sldMk cId="2681538811" sldId="603"/>
            <ac:spMk id="2" creationId="{00000000-0000-0000-0000-000000000000}"/>
          </ac:spMkLst>
        </pc:spChg>
        <pc:spChg chg="mod">
          <ac:chgData name="Diego Mauricio Riaño Pachón" userId="3b77a96813978dae" providerId="LiveId" clId="{B9A14495-F2D6-4301-88A7-8B6F6371758A}" dt="2019-09-08T02:01:38.406" v="353"/>
          <ac:spMkLst>
            <pc:docMk/>
            <pc:sldMk cId="2681538811" sldId="603"/>
            <ac:spMk id="6" creationId="{00000000-0000-0000-0000-000000000000}"/>
          </ac:spMkLst>
        </pc:spChg>
      </pc:sldChg>
      <pc:sldChg chg="modSp add del">
        <pc:chgData name="Diego Mauricio Riaño Pachón" userId="3b77a96813978dae" providerId="LiveId" clId="{B9A14495-F2D6-4301-88A7-8B6F6371758A}" dt="2019-09-08T02:02:07.653" v="392" actId="2696"/>
        <pc:sldMkLst>
          <pc:docMk/>
          <pc:sldMk cId="2935228873" sldId="604"/>
        </pc:sldMkLst>
        <pc:spChg chg="mod">
          <ac:chgData name="Diego Mauricio Riaño Pachón" userId="3b77a96813978dae" providerId="LiveId" clId="{B9A14495-F2D6-4301-88A7-8B6F6371758A}" dt="2019-09-08T02:01:38.616" v="375" actId="27636"/>
          <ac:spMkLst>
            <pc:docMk/>
            <pc:sldMk cId="2935228873" sldId="604"/>
            <ac:spMk id="2" creationId="{00000000-0000-0000-0000-000000000000}"/>
          </ac:spMkLst>
        </pc:spChg>
        <pc:spChg chg="mod">
          <ac:chgData name="Diego Mauricio Riaño Pachón" userId="3b77a96813978dae" providerId="LiveId" clId="{B9A14495-F2D6-4301-88A7-8B6F6371758A}" dt="2019-09-08T02:01:38.406" v="353"/>
          <ac:spMkLst>
            <pc:docMk/>
            <pc:sldMk cId="2935228873" sldId="604"/>
            <ac:spMk id="6" creationId="{00000000-0000-0000-0000-000000000000}"/>
          </ac:spMkLst>
        </pc:spChg>
      </pc:sldChg>
      <pc:sldChg chg="modSp add del">
        <pc:chgData name="Diego Mauricio Riaño Pachón" userId="3b77a96813978dae" providerId="LiveId" clId="{B9A14495-F2D6-4301-88A7-8B6F6371758A}" dt="2019-09-08T02:02:07.667" v="393" actId="2696"/>
        <pc:sldMkLst>
          <pc:docMk/>
          <pc:sldMk cId="3930690721" sldId="605"/>
        </pc:sldMkLst>
        <pc:spChg chg="mod">
          <ac:chgData name="Diego Mauricio Riaño Pachón" userId="3b77a96813978dae" providerId="LiveId" clId="{B9A14495-F2D6-4301-88A7-8B6F6371758A}" dt="2019-09-08T02:01:38.406" v="353"/>
          <ac:spMkLst>
            <pc:docMk/>
            <pc:sldMk cId="3930690721" sldId="605"/>
            <ac:spMk id="6" creationId="{00000000-0000-0000-0000-000000000000}"/>
          </ac:spMkLst>
        </pc:spChg>
      </pc:sldChg>
      <pc:sldChg chg="modSp add del">
        <pc:chgData name="Diego Mauricio Riaño Pachón" userId="3b77a96813978dae" providerId="LiveId" clId="{B9A14495-F2D6-4301-88A7-8B6F6371758A}" dt="2019-09-08T02:02:07.678" v="394" actId="2696"/>
        <pc:sldMkLst>
          <pc:docMk/>
          <pc:sldMk cId="463755013" sldId="606"/>
        </pc:sldMkLst>
        <pc:spChg chg="mod">
          <ac:chgData name="Diego Mauricio Riaño Pachón" userId="3b77a96813978dae" providerId="LiveId" clId="{B9A14495-F2D6-4301-88A7-8B6F6371758A}" dt="2019-09-08T02:01:38.406" v="353"/>
          <ac:spMkLst>
            <pc:docMk/>
            <pc:sldMk cId="463755013" sldId="606"/>
            <ac:spMk id="6" creationId="{00000000-0000-0000-0000-000000000000}"/>
          </ac:spMkLst>
        </pc:spChg>
      </pc:sldChg>
      <pc:sldChg chg="modSp add del">
        <pc:chgData name="Diego Mauricio Riaño Pachón" userId="3b77a96813978dae" providerId="LiveId" clId="{B9A14495-F2D6-4301-88A7-8B6F6371758A}" dt="2019-09-08T02:02:07.690" v="395" actId="2696"/>
        <pc:sldMkLst>
          <pc:docMk/>
          <pc:sldMk cId="1494966355" sldId="607"/>
        </pc:sldMkLst>
        <pc:spChg chg="mod">
          <ac:chgData name="Diego Mauricio Riaño Pachón" userId="3b77a96813978dae" providerId="LiveId" clId="{B9A14495-F2D6-4301-88A7-8B6F6371758A}" dt="2019-09-08T02:01:38.406" v="353"/>
          <ac:spMkLst>
            <pc:docMk/>
            <pc:sldMk cId="1494966355" sldId="607"/>
            <ac:spMk id="4" creationId="{00000000-0000-0000-0000-000000000000}"/>
          </ac:spMkLst>
        </pc:spChg>
      </pc:sldChg>
      <pc:sldChg chg="modSp add del">
        <pc:chgData name="Diego Mauricio Riaño Pachón" userId="3b77a96813978dae" providerId="LiveId" clId="{B9A14495-F2D6-4301-88A7-8B6F6371758A}" dt="2019-09-08T02:02:07.704" v="396" actId="2696"/>
        <pc:sldMkLst>
          <pc:docMk/>
          <pc:sldMk cId="1038740122" sldId="608"/>
        </pc:sldMkLst>
        <pc:spChg chg="mod">
          <ac:chgData name="Diego Mauricio Riaño Pachón" userId="3b77a96813978dae" providerId="LiveId" clId="{B9A14495-F2D6-4301-88A7-8B6F6371758A}" dt="2019-09-08T02:01:38.406" v="353"/>
          <ac:spMkLst>
            <pc:docMk/>
            <pc:sldMk cId="1038740122" sldId="608"/>
            <ac:spMk id="6" creationId="{00000000-0000-0000-0000-000000000000}"/>
          </ac:spMkLst>
        </pc:spChg>
      </pc:sldChg>
      <pc:sldChg chg="modSp add del">
        <pc:chgData name="Diego Mauricio Riaño Pachón" userId="3b77a96813978dae" providerId="LiveId" clId="{B9A14495-F2D6-4301-88A7-8B6F6371758A}" dt="2019-09-08T02:02:07.722" v="397" actId="2696"/>
        <pc:sldMkLst>
          <pc:docMk/>
          <pc:sldMk cId="4240394594" sldId="609"/>
        </pc:sldMkLst>
        <pc:spChg chg="mod">
          <ac:chgData name="Diego Mauricio Riaño Pachón" userId="3b77a96813978dae" providerId="LiveId" clId="{B9A14495-F2D6-4301-88A7-8B6F6371758A}" dt="2019-09-08T02:01:38.406" v="353"/>
          <ac:spMkLst>
            <pc:docMk/>
            <pc:sldMk cId="4240394594" sldId="609"/>
            <ac:spMk id="6" creationId="{00000000-0000-0000-0000-000000000000}"/>
          </ac:spMkLst>
        </pc:spChg>
      </pc:sldChg>
      <pc:sldChg chg="modSp add del">
        <pc:chgData name="Diego Mauricio Riaño Pachón" userId="3b77a96813978dae" providerId="LiveId" clId="{B9A14495-F2D6-4301-88A7-8B6F6371758A}" dt="2019-09-08T02:02:07.737" v="398" actId="2696"/>
        <pc:sldMkLst>
          <pc:docMk/>
          <pc:sldMk cId="362654351" sldId="610"/>
        </pc:sldMkLst>
        <pc:spChg chg="mod">
          <ac:chgData name="Diego Mauricio Riaño Pachón" userId="3b77a96813978dae" providerId="LiveId" clId="{B9A14495-F2D6-4301-88A7-8B6F6371758A}" dt="2019-09-08T02:01:38.406" v="353"/>
          <ac:spMkLst>
            <pc:docMk/>
            <pc:sldMk cId="362654351" sldId="610"/>
            <ac:spMk id="6" creationId="{00000000-0000-0000-0000-000000000000}"/>
          </ac:spMkLst>
        </pc:spChg>
      </pc:sldChg>
      <pc:sldChg chg="modSp add del">
        <pc:chgData name="Diego Mauricio Riaño Pachón" userId="3b77a96813978dae" providerId="LiveId" clId="{B9A14495-F2D6-4301-88A7-8B6F6371758A}" dt="2019-09-08T02:02:07.751" v="399" actId="2696"/>
        <pc:sldMkLst>
          <pc:docMk/>
          <pc:sldMk cId="2151816630" sldId="611"/>
        </pc:sldMkLst>
        <pc:spChg chg="mod">
          <ac:chgData name="Diego Mauricio Riaño Pachón" userId="3b77a96813978dae" providerId="LiveId" clId="{B9A14495-F2D6-4301-88A7-8B6F6371758A}" dt="2019-09-08T02:01:38.623" v="376" actId="27636"/>
          <ac:spMkLst>
            <pc:docMk/>
            <pc:sldMk cId="2151816630" sldId="611"/>
            <ac:spMk id="2" creationId="{00000000-0000-0000-0000-000000000000}"/>
          </ac:spMkLst>
        </pc:spChg>
        <pc:spChg chg="mod">
          <ac:chgData name="Diego Mauricio Riaño Pachón" userId="3b77a96813978dae" providerId="LiveId" clId="{B9A14495-F2D6-4301-88A7-8B6F6371758A}" dt="2019-09-08T02:01:38.406" v="353"/>
          <ac:spMkLst>
            <pc:docMk/>
            <pc:sldMk cId="2151816630" sldId="611"/>
            <ac:spMk id="6" creationId="{00000000-0000-0000-0000-000000000000}"/>
          </ac:spMkLst>
        </pc:spChg>
      </pc:sldChg>
      <pc:sldChg chg="modSp add del">
        <pc:chgData name="Diego Mauricio Riaño Pachón" userId="3b77a96813978dae" providerId="LiveId" clId="{B9A14495-F2D6-4301-88A7-8B6F6371758A}" dt="2019-09-08T02:02:07.767" v="400" actId="2696"/>
        <pc:sldMkLst>
          <pc:docMk/>
          <pc:sldMk cId="4245812064" sldId="612"/>
        </pc:sldMkLst>
        <pc:spChg chg="mod">
          <ac:chgData name="Diego Mauricio Riaño Pachón" userId="3b77a96813978dae" providerId="LiveId" clId="{B9A14495-F2D6-4301-88A7-8B6F6371758A}" dt="2019-09-08T02:01:38.632" v="377" actId="27636"/>
          <ac:spMkLst>
            <pc:docMk/>
            <pc:sldMk cId="4245812064" sldId="612"/>
            <ac:spMk id="2" creationId="{00000000-0000-0000-0000-000000000000}"/>
          </ac:spMkLst>
        </pc:spChg>
        <pc:spChg chg="mod">
          <ac:chgData name="Diego Mauricio Riaño Pachón" userId="3b77a96813978dae" providerId="LiveId" clId="{B9A14495-F2D6-4301-88A7-8B6F6371758A}" dt="2019-09-08T02:01:38.406" v="353"/>
          <ac:spMkLst>
            <pc:docMk/>
            <pc:sldMk cId="4245812064" sldId="612"/>
            <ac:spMk id="6" creationId="{00000000-0000-0000-0000-000000000000}"/>
          </ac:spMkLst>
        </pc:spChg>
      </pc:sldChg>
      <pc:sldChg chg="modSp add del">
        <pc:chgData name="Diego Mauricio Riaño Pachón" userId="3b77a96813978dae" providerId="LiveId" clId="{B9A14495-F2D6-4301-88A7-8B6F6371758A}" dt="2019-09-08T02:02:07.781" v="401" actId="2696"/>
        <pc:sldMkLst>
          <pc:docMk/>
          <pc:sldMk cId="2756409101" sldId="613"/>
        </pc:sldMkLst>
        <pc:spChg chg="mod">
          <ac:chgData name="Diego Mauricio Riaño Pachón" userId="3b77a96813978dae" providerId="LiveId" clId="{B9A14495-F2D6-4301-88A7-8B6F6371758A}" dt="2019-09-08T02:01:38.406" v="353"/>
          <ac:spMkLst>
            <pc:docMk/>
            <pc:sldMk cId="2756409101" sldId="613"/>
            <ac:spMk id="6" creationId="{00000000-0000-0000-0000-000000000000}"/>
          </ac:spMkLst>
        </pc:spChg>
      </pc:sldChg>
      <pc:sldChg chg="modSp add del">
        <pc:chgData name="Diego Mauricio Riaño Pachón" userId="3b77a96813978dae" providerId="LiveId" clId="{B9A14495-F2D6-4301-88A7-8B6F6371758A}" dt="2019-09-08T02:02:07.795" v="402" actId="2696"/>
        <pc:sldMkLst>
          <pc:docMk/>
          <pc:sldMk cId="730281287" sldId="614"/>
        </pc:sldMkLst>
        <pc:spChg chg="mod">
          <ac:chgData name="Diego Mauricio Riaño Pachón" userId="3b77a96813978dae" providerId="LiveId" clId="{B9A14495-F2D6-4301-88A7-8B6F6371758A}" dt="2019-09-08T02:01:38.638" v="378" actId="27636"/>
          <ac:spMkLst>
            <pc:docMk/>
            <pc:sldMk cId="730281287" sldId="614"/>
            <ac:spMk id="2" creationId="{00000000-0000-0000-0000-000000000000}"/>
          </ac:spMkLst>
        </pc:spChg>
        <pc:spChg chg="mod">
          <ac:chgData name="Diego Mauricio Riaño Pachón" userId="3b77a96813978dae" providerId="LiveId" clId="{B9A14495-F2D6-4301-88A7-8B6F6371758A}" dt="2019-09-08T02:01:38.406" v="353"/>
          <ac:spMkLst>
            <pc:docMk/>
            <pc:sldMk cId="730281287" sldId="614"/>
            <ac:spMk id="6" creationId="{00000000-0000-0000-0000-000000000000}"/>
          </ac:spMkLst>
        </pc:spChg>
      </pc:sldChg>
      <pc:sldChg chg="modSp add del">
        <pc:chgData name="Diego Mauricio Riaño Pachón" userId="3b77a96813978dae" providerId="LiveId" clId="{B9A14495-F2D6-4301-88A7-8B6F6371758A}" dt="2019-09-08T02:02:07.808" v="403" actId="2696"/>
        <pc:sldMkLst>
          <pc:docMk/>
          <pc:sldMk cId="2672668213" sldId="615"/>
        </pc:sldMkLst>
        <pc:spChg chg="mod">
          <ac:chgData name="Diego Mauricio Riaño Pachón" userId="3b77a96813978dae" providerId="LiveId" clId="{B9A14495-F2D6-4301-88A7-8B6F6371758A}" dt="2019-09-08T02:01:38.642" v="379" actId="27636"/>
          <ac:spMkLst>
            <pc:docMk/>
            <pc:sldMk cId="2672668213" sldId="615"/>
            <ac:spMk id="2" creationId="{00000000-0000-0000-0000-000000000000}"/>
          </ac:spMkLst>
        </pc:spChg>
        <pc:spChg chg="mod">
          <ac:chgData name="Diego Mauricio Riaño Pachón" userId="3b77a96813978dae" providerId="LiveId" clId="{B9A14495-F2D6-4301-88A7-8B6F6371758A}" dt="2019-09-08T02:01:38.406" v="353"/>
          <ac:spMkLst>
            <pc:docMk/>
            <pc:sldMk cId="2672668213" sldId="615"/>
            <ac:spMk id="6" creationId="{00000000-0000-0000-0000-000000000000}"/>
          </ac:spMkLst>
        </pc:spChg>
      </pc:sldChg>
      <pc:sldChg chg="modSp add del">
        <pc:chgData name="Diego Mauricio Riaño Pachón" userId="3b77a96813978dae" providerId="LiveId" clId="{B9A14495-F2D6-4301-88A7-8B6F6371758A}" dt="2019-09-08T02:02:07.821" v="404" actId="2696"/>
        <pc:sldMkLst>
          <pc:docMk/>
          <pc:sldMk cId="1196714528" sldId="616"/>
        </pc:sldMkLst>
        <pc:spChg chg="mod">
          <ac:chgData name="Diego Mauricio Riaño Pachón" userId="3b77a96813978dae" providerId="LiveId" clId="{B9A14495-F2D6-4301-88A7-8B6F6371758A}" dt="2019-09-08T02:01:38.647" v="380" actId="27636"/>
          <ac:spMkLst>
            <pc:docMk/>
            <pc:sldMk cId="1196714528" sldId="616"/>
            <ac:spMk id="2" creationId="{00000000-0000-0000-0000-000000000000}"/>
          </ac:spMkLst>
        </pc:spChg>
        <pc:spChg chg="mod">
          <ac:chgData name="Diego Mauricio Riaño Pachón" userId="3b77a96813978dae" providerId="LiveId" clId="{B9A14495-F2D6-4301-88A7-8B6F6371758A}" dt="2019-09-08T02:01:38.406" v="353"/>
          <ac:spMkLst>
            <pc:docMk/>
            <pc:sldMk cId="1196714528" sldId="616"/>
            <ac:spMk id="6" creationId="{00000000-0000-0000-0000-000000000000}"/>
          </ac:spMkLst>
        </pc:spChg>
      </pc:sldChg>
      <pc:sldChg chg="modSp add del">
        <pc:chgData name="Diego Mauricio Riaño Pachón" userId="3b77a96813978dae" providerId="LiveId" clId="{B9A14495-F2D6-4301-88A7-8B6F6371758A}" dt="2019-09-08T02:02:07.834" v="405" actId="2696"/>
        <pc:sldMkLst>
          <pc:docMk/>
          <pc:sldMk cId="163927569" sldId="617"/>
        </pc:sldMkLst>
        <pc:spChg chg="mod">
          <ac:chgData name="Diego Mauricio Riaño Pachón" userId="3b77a96813978dae" providerId="LiveId" clId="{B9A14495-F2D6-4301-88A7-8B6F6371758A}" dt="2019-09-08T02:01:38.652" v="381" actId="27636"/>
          <ac:spMkLst>
            <pc:docMk/>
            <pc:sldMk cId="163927569" sldId="617"/>
            <ac:spMk id="2" creationId="{00000000-0000-0000-0000-000000000000}"/>
          </ac:spMkLst>
        </pc:spChg>
        <pc:spChg chg="mod">
          <ac:chgData name="Diego Mauricio Riaño Pachón" userId="3b77a96813978dae" providerId="LiveId" clId="{B9A14495-F2D6-4301-88A7-8B6F6371758A}" dt="2019-09-08T02:01:38.406" v="353"/>
          <ac:spMkLst>
            <pc:docMk/>
            <pc:sldMk cId="163927569" sldId="617"/>
            <ac:spMk id="6" creationId="{00000000-0000-0000-0000-000000000000}"/>
          </ac:spMkLst>
        </pc:spChg>
      </pc:sldChg>
      <pc:sldChg chg="modSp add del">
        <pc:chgData name="Diego Mauricio Riaño Pachón" userId="3b77a96813978dae" providerId="LiveId" clId="{B9A14495-F2D6-4301-88A7-8B6F6371758A}" dt="2019-09-08T02:02:07.846" v="406" actId="2696"/>
        <pc:sldMkLst>
          <pc:docMk/>
          <pc:sldMk cId="1986223413" sldId="618"/>
        </pc:sldMkLst>
        <pc:spChg chg="mod">
          <ac:chgData name="Diego Mauricio Riaño Pachón" userId="3b77a96813978dae" providerId="LiveId" clId="{B9A14495-F2D6-4301-88A7-8B6F6371758A}" dt="2019-09-08T02:01:38.655" v="382" actId="27636"/>
          <ac:spMkLst>
            <pc:docMk/>
            <pc:sldMk cId="1986223413" sldId="618"/>
            <ac:spMk id="2" creationId="{00000000-0000-0000-0000-000000000000}"/>
          </ac:spMkLst>
        </pc:spChg>
        <pc:spChg chg="mod">
          <ac:chgData name="Diego Mauricio Riaño Pachón" userId="3b77a96813978dae" providerId="LiveId" clId="{B9A14495-F2D6-4301-88A7-8B6F6371758A}" dt="2019-09-08T02:01:38.406" v="353"/>
          <ac:spMkLst>
            <pc:docMk/>
            <pc:sldMk cId="1986223413" sldId="618"/>
            <ac:spMk id="6" creationId="{00000000-0000-0000-0000-000000000000}"/>
          </ac:spMkLst>
        </pc:spChg>
      </pc:sldChg>
      <pc:sldChg chg="modSp add del">
        <pc:chgData name="Diego Mauricio Riaño Pachón" userId="3b77a96813978dae" providerId="LiveId" clId="{B9A14495-F2D6-4301-88A7-8B6F6371758A}" dt="2019-09-08T02:02:07.859" v="407" actId="2696"/>
        <pc:sldMkLst>
          <pc:docMk/>
          <pc:sldMk cId="4117943070" sldId="619"/>
        </pc:sldMkLst>
        <pc:spChg chg="mod">
          <ac:chgData name="Diego Mauricio Riaño Pachón" userId="3b77a96813978dae" providerId="LiveId" clId="{B9A14495-F2D6-4301-88A7-8B6F6371758A}" dt="2019-09-08T02:01:38.664" v="383" actId="27636"/>
          <ac:spMkLst>
            <pc:docMk/>
            <pc:sldMk cId="4117943070" sldId="619"/>
            <ac:spMk id="2" creationId="{00000000-0000-0000-0000-000000000000}"/>
          </ac:spMkLst>
        </pc:spChg>
        <pc:spChg chg="mod">
          <ac:chgData name="Diego Mauricio Riaño Pachón" userId="3b77a96813978dae" providerId="LiveId" clId="{B9A14495-F2D6-4301-88A7-8B6F6371758A}" dt="2019-09-08T02:01:38.406" v="353"/>
          <ac:spMkLst>
            <pc:docMk/>
            <pc:sldMk cId="4117943070" sldId="619"/>
            <ac:spMk id="6" creationId="{00000000-0000-0000-0000-000000000000}"/>
          </ac:spMkLst>
        </pc:spChg>
      </pc:sldChg>
      <pc:sldChg chg="modSp add del">
        <pc:chgData name="Diego Mauricio Riaño Pachón" userId="3b77a96813978dae" providerId="LiveId" clId="{B9A14495-F2D6-4301-88A7-8B6F6371758A}" dt="2019-09-08T02:02:07.874" v="408" actId="2696"/>
        <pc:sldMkLst>
          <pc:docMk/>
          <pc:sldMk cId="3342286160" sldId="620"/>
        </pc:sldMkLst>
        <pc:spChg chg="mod">
          <ac:chgData name="Diego Mauricio Riaño Pachón" userId="3b77a96813978dae" providerId="LiveId" clId="{B9A14495-F2D6-4301-88A7-8B6F6371758A}" dt="2019-09-08T02:01:38.406" v="353"/>
          <ac:spMkLst>
            <pc:docMk/>
            <pc:sldMk cId="3342286160" sldId="620"/>
            <ac:spMk id="4" creationId="{00000000-0000-0000-0000-000000000000}"/>
          </ac:spMkLst>
        </pc:spChg>
      </pc:sldChg>
      <pc:sldChg chg="modSp add del">
        <pc:chgData name="Diego Mauricio Riaño Pachón" userId="3b77a96813978dae" providerId="LiveId" clId="{B9A14495-F2D6-4301-88A7-8B6F6371758A}" dt="2019-09-08T02:02:07.888" v="409" actId="2696"/>
        <pc:sldMkLst>
          <pc:docMk/>
          <pc:sldMk cId="275441126" sldId="621"/>
        </pc:sldMkLst>
        <pc:spChg chg="mod">
          <ac:chgData name="Diego Mauricio Riaño Pachón" userId="3b77a96813978dae" providerId="LiveId" clId="{B9A14495-F2D6-4301-88A7-8B6F6371758A}" dt="2019-09-08T02:01:38.669" v="384" actId="27636"/>
          <ac:spMkLst>
            <pc:docMk/>
            <pc:sldMk cId="275441126" sldId="621"/>
            <ac:spMk id="2" creationId="{00000000-0000-0000-0000-000000000000}"/>
          </ac:spMkLst>
        </pc:spChg>
        <pc:spChg chg="mod">
          <ac:chgData name="Diego Mauricio Riaño Pachón" userId="3b77a96813978dae" providerId="LiveId" clId="{B9A14495-F2D6-4301-88A7-8B6F6371758A}" dt="2019-09-08T02:01:38.406" v="353"/>
          <ac:spMkLst>
            <pc:docMk/>
            <pc:sldMk cId="275441126" sldId="621"/>
            <ac:spMk id="4" creationId="{00000000-0000-0000-0000-000000000000}"/>
          </ac:spMkLst>
        </pc:spChg>
      </pc:sldChg>
      <pc:sldChg chg="modSp add del">
        <pc:chgData name="Diego Mauricio Riaño Pachón" userId="3b77a96813978dae" providerId="LiveId" clId="{B9A14495-F2D6-4301-88A7-8B6F6371758A}" dt="2019-09-08T02:02:07.902" v="410" actId="2696"/>
        <pc:sldMkLst>
          <pc:docMk/>
          <pc:sldMk cId="2141618081" sldId="622"/>
        </pc:sldMkLst>
        <pc:spChg chg="mod">
          <ac:chgData name="Diego Mauricio Riaño Pachón" userId="3b77a96813978dae" providerId="LiveId" clId="{B9A14495-F2D6-4301-88A7-8B6F6371758A}" dt="2019-09-08T02:01:38.671" v="385" actId="27636"/>
          <ac:spMkLst>
            <pc:docMk/>
            <pc:sldMk cId="2141618081" sldId="622"/>
            <ac:spMk id="2" creationId="{00000000-0000-0000-0000-000000000000}"/>
          </ac:spMkLst>
        </pc:spChg>
        <pc:spChg chg="mod">
          <ac:chgData name="Diego Mauricio Riaño Pachón" userId="3b77a96813978dae" providerId="LiveId" clId="{B9A14495-F2D6-4301-88A7-8B6F6371758A}" dt="2019-09-08T02:01:38.406" v="353"/>
          <ac:spMkLst>
            <pc:docMk/>
            <pc:sldMk cId="2141618081" sldId="622"/>
            <ac:spMk id="4" creationId="{00000000-0000-0000-0000-000000000000}"/>
          </ac:spMkLst>
        </pc:spChg>
      </pc:sldChg>
      <pc:sldChg chg="modSp add del">
        <pc:chgData name="Diego Mauricio Riaño Pachón" userId="3b77a96813978dae" providerId="LiveId" clId="{B9A14495-F2D6-4301-88A7-8B6F6371758A}" dt="2019-09-08T02:02:07.914" v="411" actId="2696"/>
        <pc:sldMkLst>
          <pc:docMk/>
          <pc:sldMk cId="3577702951" sldId="623"/>
        </pc:sldMkLst>
        <pc:spChg chg="mod">
          <ac:chgData name="Diego Mauricio Riaño Pachón" userId="3b77a96813978dae" providerId="LiveId" clId="{B9A14495-F2D6-4301-88A7-8B6F6371758A}" dt="2019-09-08T02:01:38.681" v="386" actId="27636"/>
          <ac:spMkLst>
            <pc:docMk/>
            <pc:sldMk cId="3577702951" sldId="623"/>
            <ac:spMk id="2" creationId="{00000000-0000-0000-0000-000000000000}"/>
          </ac:spMkLst>
        </pc:spChg>
        <pc:spChg chg="mod">
          <ac:chgData name="Diego Mauricio Riaño Pachón" userId="3b77a96813978dae" providerId="LiveId" clId="{B9A14495-F2D6-4301-88A7-8B6F6371758A}" dt="2019-09-08T02:01:38.406" v="353"/>
          <ac:spMkLst>
            <pc:docMk/>
            <pc:sldMk cId="3577702951" sldId="623"/>
            <ac:spMk id="4" creationId="{00000000-0000-0000-0000-000000000000}"/>
          </ac:spMkLst>
        </pc:spChg>
      </pc:sldChg>
      <pc:sldChg chg="modSp add del">
        <pc:chgData name="Diego Mauricio Riaño Pachón" userId="3b77a96813978dae" providerId="LiveId" clId="{B9A14495-F2D6-4301-88A7-8B6F6371758A}" dt="2019-09-08T02:02:07.925" v="412" actId="2696"/>
        <pc:sldMkLst>
          <pc:docMk/>
          <pc:sldMk cId="3516866250" sldId="624"/>
        </pc:sldMkLst>
        <pc:spChg chg="mod">
          <ac:chgData name="Diego Mauricio Riaño Pachón" userId="3b77a96813978dae" providerId="LiveId" clId="{B9A14495-F2D6-4301-88A7-8B6F6371758A}" dt="2019-09-08T02:01:38.406" v="353"/>
          <ac:spMkLst>
            <pc:docMk/>
            <pc:sldMk cId="3516866250" sldId="624"/>
            <ac:spMk id="6" creationId="{00000000-0000-0000-0000-000000000000}"/>
          </ac:spMkLst>
        </pc:spChg>
      </pc:sldChg>
      <pc:sldChg chg="modSp add del">
        <pc:chgData name="Diego Mauricio Riaño Pachón" userId="3b77a96813978dae" providerId="LiveId" clId="{B9A14495-F2D6-4301-88A7-8B6F6371758A}" dt="2019-09-08T02:02:07.938" v="413" actId="2696"/>
        <pc:sldMkLst>
          <pc:docMk/>
          <pc:sldMk cId="3644928117" sldId="625"/>
        </pc:sldMkLst>
        <pc:spChg chg="mod">
          <ac:chgData name="Diego Mauricio Riaño Pachón" userId="3b77a96813978dae" providerId="LiveId" clId="{B9A14495-F2D6-4301-88A7-8B6F6371758A}" dt="2019-09-08T02:01:38.406" v="353"/>
          <ac:spMkLst>
            <pc:docMk/>
            <pc:sldMk cId="3644928117" sldId="625"/>
            <ac:spMk id="6" creationId="{00000000-0000-0000-0000-000000000000}"/>
          </ac:spMkLst>
        </pc:spChg>
      </pc:sldChg>
      <pc:sldChg chg="modSp add del">
        <pc:chgData name="Diego Mauricio Riaño Pachón" userId="3b77a96813978dae" providerId="LiveId" clId="{B9A14495-F2D6-4301-88A7-8B6F6371758A}" dt="2019-09-08T02:02:07.949" v="414" actId="2696"/>
        <pc:sldMkLst>
          <pc:docMk/>
          <pc:sldMk cId="1862462757" sldId="626"/>
        </pc:sldMkLst>
        <pc:spChg chg="mod">
          <ac:chgData name="Diego Mauricio Riaño Pachón" userId="3b77a96813978dae" providerId="LiveId" clId="{B9A14495-F2D6-4301-88A7-8B6F6371758A}" dt="2019-09-08T02:01:38.406" v="353"/>
          <ac:spMkLst>
            <pc:docMk/>
            <pc:sldMk cId="1862462757" sldId="626"/>
            <ac:spMk id="6" creationId="{00000000-0000-0000-0000-000000000000}"/>
          </ac:spMkLst>
        </pc:spChg>
      </pc:sldChg>
      <pc:sldChg chg="modSp add del">
        <pc:chgData name="Diego Mauricio Riaño Pachón" userId="3b77a96813978dae" providerId="LiveId" clId="{B9A14495-F2D6-4301-88A7-8B6F6371758A}" dt="2019-09-08T02:02:07.959" v="415" actId="2696"/>
        <pc:sldMkLst>
          <pc:docMk/>
          <pc:sldMk cId="1204084727" sldId="627"/>
        </pc:sldMkLst>
        <pc:spChg chg="mod">
          <ac:chgData name="Diego Mauricio Riaño Pachón" userId="3b77a96813978dae" providerId="LiveId" clId="{B9A14495-F2D6-4301-88A7-8B6F6371758A}" dt="2019-09-08T02:01:38.406" v="353"/>
          <ac:spMkLst>
            <pc:docMk/>
            <pc:sldMk cId="1204084727" sldId="627"/>
            <ac:spMk id="6" creationId="{00000000-0000-0000-0000-000000000000}"/>
          </ac:spMkLst>
        </pc:spChg>
      </pc:sldChg>
      <pc:sldChg chg="modSp add del">
        <pc:chgData name="Diego Mauricio Riaño Pachón" userId="3b77a96813978dae" providerId="LiveId" clId="{B9A14495-F2D6-4301-88A7-8B6F6371758A}" dt="2019-09-08T02:02:07.973" v="416" actId="2696"/>
        <pc:sldMkLst>
          <pc:docMk/>
          <pc:sldMk cId="2720402911" sldId="628"/>
        </pc:sldMkLst>
        <pc:spChg chg="mod">
          <ac:chgData name="Diego Mauricio Riaño Pachón" userId="3b77a96813978dae" providerId="LiveId" clId="{B9A14495-F2D6-4301-88A7-8B6F6371758A}" dt="2019-09-08T02:01:38.406" v="353"/>
          <ac:spMkLst>
            <pc:docMk/>
            <pc:sldMk cId="2720402911" sldId="628"/>
            <ac:spMk id="6" creationId="{00000000-0000-0000-0000-000000000000}"/>
          </ac:spMkLst>
        </pc:spChg>
      </pc:sldChg>
      <pc:sldChg chg="modSp add del">
        <pc:chgData name="Diego Mauricio Riaño Pachón" userId="3b77a96813978dae" providerId="LiveId" clId="{B9A14495-F2D6-4301-88A7-8B6F6371758A}" dt="2019-09-08T02:02:07.987" v="417" actId="2696"/>
        <pc:sldMkLst>
          <pc:docMk/>
          <pc:sldMk cId="2922500286" sldId="629"/>
        </pc:sldMkLst>
        <pc:spChg chg="mod">
          <ac:chgData name="Diego Mauricio Riaño Pachón" userId="3b77a96813978dae" providerId="LiveId" clId="{B9A14495-F2D6-4301-88A7-8B6F6371758A}" dt="2019-09-08T02:01:38.406" v="353"/>
          <ac:spMkLst>
            <pc:docMk/>
            <pc:sldMk cId="2922500286" sldId="629"/>
            <ac:spMk id="6" creationId="{00000000-0000-0000-0000-000000000000}"/>
          </ac:spMkLst>
        </pc:spChg>
      </pc:sldChg>
      <pc:sldChg chg="modSp add del">
        <pc:chgData name="Diego Mauricio Riaño Pachón" userId="3b77a96813978dae" providerId="LiveId" clId="{B9A14495-F2D6-4301-88A7-8B6F6371758A}" dt="2019-09-08T02:02:07.998" v="418" actId="2696"/>
        <pc:sldMkLst>
          <pc:docMk/>
          <pc:sldMk cId="401817792" sldId="630"/>
        </pc:sldMkLst>
        <pc:spChg chg="mod">
          <ac:chgData name="Diego Mauricio Riaño Pachón" userId="3b77a96813978dae" providerId="LiveId" clId="{B9A14495-F2D6-4301-88A7-8B6F6371758A}" dt="2019-09-08T02:01:38.406" v="353"/>
          <ac:spMkLst>
            <pc:docMk/>
            <pc:sldMk cId="401817792" sldId="630"/>
            <ac:spMk id="4" creationId="{00000000-0000-0000-0000-000000000000}"/>
          </ac:spMkLst>
        </pc:spChg>
      </pc:sldChg>
      <pc:sldChg chg="modSp add del">
        <pc:chgData name="Diego Mauricio Riaño Pachón" userId="3b77a96813978dae" providerId="LiveId" clId="{B9A14495-F2D6-4301-88A7-8B6F6371758A}" dt="2019-09-08T02:02:07.587" v="388" actId="2696"/>
        <pc:sldMkLst>
          <pc:docMk/>
          <pc:sldMk cId="1728988636" sldId="631"/>
        </pc:sldMkLst>
        <pc:spChg chg="mod">
          <ac:chgData name="Diego Mauricio Riaño Pachón" userId="3b77a96813978dae" providerId="LiveId" clId="{B9A14495-F2D6-4301-88A7-8B6F6371758A}" dt="2019-09-08T02:01:38.406" v="353"/>
          <ac:spMkLst>
            <pc:docMk/>
            <pc:sldMk cId="1728988636" sldId="631"/>
            <ac:spMk id="4" creationId="{00000000-0000-0000-0000-000000000000}"/>
          </ac:spMkLst>
        </pc:spChg>
      </pc:sldChg>
      <pc:sldChg chg="add">
        <pc:chgData name="Diego Mauricio Riaño Pachón" userId="3b77a96813978dae" providerId="LiveId" clId="{B9A14495-F2D6-4301-88A7-8B6F6371758A}" dt="2019-09-08T02:01:55.472" v="387"/>
        <pc:sldMkLst>
          <pc:docMk/>
          <pc:sldMk cId="3743614937" sldId="632"/>
        </pc:sldMkLst>
      </pc:sldChg>
      <pc:sldChg chg="add">
        <pc:chgData name="Diego Mauricio Riaño Pachón" userId="3b77a96813978dae" providerId="LiveId" clId="{B9A14495-F2D6-4301-88A7-8B6F6371758A}" dt="2019-09-08T02:01:55.472" v="387"/>
        <pc:sldMkLst>
          <pc:docMk/>
          <pc:sldMk cId="2070925295" sldId="633"/>
        </pc:sldMkLst>
      </pc:sldChg>
      <pc:sldChg chg="add">
        <pc:chgData name="Diego Mauricio Riaño Pachón" userId="3b77a96813978dae" providerId="LiveId" clId="{B9A14495-F2D6-4301-88A7-8B6F6371758A}" dt="2019-09-08T02:01:55.472" v="387"/>
        <pc:sldMkLst>
          <pc:docMk/>
          <pc:sldMk cId="471563427" sldId="634"/>
        </pc:sldMkLst>
      </pc:sldChg>
      <pc:sldChg chg="add">
        <pc:chgData name="Diego Mauricio Riaño Pachón" userId="3b77a96813978dae" providerId="LiveId" clId="{B9A14495-F2D6-4301-88A7-8B6F6371758A}" dt="2019-09-08T02:01:55.472" v="387"/>
        <pc:sldMkLst>
          <pc:docMk/>
          <pc:sldMk cId="2714071733" sldId="635"/>
        </pc:sldMkLst>
      </pc:sldChg>
      <pc:sldChg chg="add">
        <pc:chgData name="Diego Mauricio Riaño Pachón" userId="3b77a96813978dae" providerId="LiveId" clId="{B9A14495-F2D6-4301-88A7-8B6F6371758A}" dt="2019-09-08T02:01:55.472" v="387"/>
        <pc:sldMkLst>
          <pc:docMk/>
          <pc:sldMk cId="3881060614" sldId="636"/>
        </pc:sldMkLst>
      </pc:sldChg>
      <pc:sldChg chg="add">
        <pc:chgData name="Diego Mauricio Riaño Pachón" userId="3b77a96813978dae" providerId="LiveId" clId="{B9A14495-F2D6-4301-88A7-8B6F6371758A}" dt="2019-09-08T02:01:55.472" v="387"/>
        <pc:sldMkLst>
          <pc:docMk/>
          <pc:sldMk cId="2790217086" sldId="637"/>
        </pc:sldMkLst>
      </pc:sldChg>
      <pc:sldChg chg="add">
        <pc:chgData name="Diego Mauricio Riaño Pachón" userId="3b77a96813978dae" providerId="LiveId" clId="{B9A14495-F2D6-4301-88A7-8B6F6371758A}" dt="2019-09-08T02:01:55.472" v="387"/>
        <pc:sldMkLst>
          <pc:docMk/>
          <pc:sldMk cId="2160325786" sldId="638"/>
        </pc:sldMkLst>
      </pc:sldChg>
      <pc:sldChg chg="add">
        <pc:chgData name="Diego Mauricio Riaño Pachón" userId="3b77a96813978dae" providerId="LiveId" clId="{B9A14495-F2D6-4301-88A7-8B6F6371758A}" dt="2019-09-08T02:01:55.472" v="387"/>
        <pc:sldMkLst>
          <pc:docMk/>
          <pc:sldMk cId="1233052008" sldId="639"/>
        </pc:sldMkLst>
      </pc:sldChg>
      <pc:sldChg chg="add">
        <pc:chgData name="Diego Mauricio Riaño Pachón" userId="3b77a96813978dae" providerId="LiveId" clId="{B9A14495-F2D6-4301-88A7-8B6F6371758A}" dt="2019-09-08T02:01:55.472" v="387"/>
        <pc:sldMkLst>
          <pc:docMk/>
          <pc:sldMk cId="2932994214" sldId="640"/>
        </pc:sldMkLst>
      </pc:sldChg>
      <pc:sldChg chg="add">
        <pc:chgData name="Diego Mauricio Riaño Pachón" userId="3b77a96813978dae" providerId="LiveId" clId="{B9A14495-F2D6-4301-88A7-8B6F6371758A}" dt="2019-09-08T02:01:55.472" v="387"/>
        <pc:sldMkLst>
          <pc:docMk/>
          <pc:sldMk cId="480166823" sldId="641"/>
        </pc:sldMkLst>
      </pc:sldChg>
      <pc:sldChg chg="add">
        <pc:chgData name="Diego Mauricio Riaño Pachón" userId="3b77a96813978dae" providerId="LiveId" clId="{B9A14495-F2D6-4301-88A7-8B6F6371758A}" dt="2019-09-08T02:01:55.472" v="387"/>
        <pc:sldMkLst>
          <pc:docMk/>
          <pc:sldMk cId="4179058275" sldId="642"/>
        </pc:sldMkLst>
      </pc:sldChg>
      <pc:sldChg chg="add">
        <pc:chgData name="Diego Mauricio Riaño Pachón" userId="3b77a96813978dae" providerId="LiveId" clId="{B9A14495-F2D6-4301-88A7-8B6F6371758A}" dt="2019-09-08T02:01:55.472" v="387"/>
        <pc:sldMkLst>
          <pc:docMk/>
          <pc:sldMk cId="419657873" sldId="643"/>
        </pc:sldMkLst>
      </pc:sldChg>
      <pc:sldChg chg="add">
        <pc:chgData name="Diego Mauricio Riaño Pachón" userId="3b77a96813978dae" providerId="LiveId" clId="{B9A14495-F2D6-4301-88A7-8B6F6371758A}" dt="2019-09-08T02:01:55.472" v="387"/>
        <pc:sldMkLst>
          <pc:docMk/>
          <pc:sldMk cId="1901875842" sldId="644"/>
        </pc:sldMkLst>
      </pc:sldChg>
      <pc:sldChg chg="add">
        <pc:chgData name="Diego Mauricio Riaño Pachón" userId="3b77a96813978dae" providerId="LiveId" clId="{B9A14495-F2D6-4301-88A7-8B6F6371758A}" dt="2019-09-08T02:01:55.472" v="387"/>
        <pc:sldMkLst>
          <pc:docMk/>
          <pc:sldMk cId="4164136280" sldId="645"/>
        </pc:sldMkLst>
      </pc:sldChg>
      <pc:sldChg chg="add">
        <pc:chgData name="Diego Mauricio Riaño Pachón" userId="3b77a96813978dae" providerId="LiveId" clId="{B9A14495-F2D6-4301-88A7-8B6F6371758A}" dt="2019-09-08T02:01:55.472" v="387"/>
        <pc:sldMkLst>
          <pc:docMk/>
          <pc:sldMk cId="3694493682" sldId="646"/>
        </pc:sldMkLst>
      </pc:sldChg>
      <pc:sldChg chg="add">
        <pc:chgData name="Diego Mauricio Riaño Pachón" userId="3b77a96813978dae" providerId="LiveId" clId="{B9A14495-F2D6-4301-88A7-8B6F6371758A}" dt="2019-09-08T02:01:55.472" v="387"/>
        <pc:sldMkLst>
          <pc:docMk/>
          <pc:sldMk cId="798611369" sldId="647"/>
        </pc:sldMkLst>
      </pc:sldChg>
      <pc:sldChg chg="add">
        <pc:chgData name="Diego Mauricio Riaño Pachón" userId="3b77a96813978dae" providerId="LiveId" clId="{B9A14495-F2D6-4301-88A7-8B6F6371758A}" dt="2019-09-08T02:01:55.472" v="387"/>
        <pc:sldMkLst>
          <pc:docMk/>
          <pc:sldMk cId="1856606108" sldId="648"/>
        </pc:sldMkLst>
      </pc:sldChg>
      <pc:sldChg chg="add">
        <pc:chgData name="Diego Mauricio Riaño Pachón" userId="3b77a96813978dae" providerId="LiveId" clId="{B9A14495-F2D6-4301-88A7-8B6F6371758A}" dt="2019-09-08T02:01:55.472" v="387"/>
        <pc:sldMkLst>
          <pc:docMk/>
          <pc:sldMk cId="2107618931" sldId="649"/>
        </pc:sldMkLst>
      </pc:sldChg>
      <pc:sldChg chg="add">
        <pc:chgData name="Diego Mauricio Riaño Pachón" userId="3b77a96813978dae" providerId="LiveId" clId="{B9A14495-F2D6-4301-88A7-8B6F6371758A}" dt="2019-09-08T02:01:55.472" v="387"/>
        <pc:sldMkLst>
          <pc:docMk/>
          <pc:sldMk cId="4082469755" sldId="650"/>
        </pc:sldMkLst>
      </pc:sldChg>
      <pc:sldChg chg="add">
        <pc:chgData name="Diego Mauricio Riaño Pachón" userId="3b77a96813978dae" providerId="LiveId" clId="{B9A14495-F2D6-4301-88A7-8B6F6371758A}" dt="2019-09-08T02:01:55.472" v="387"/>
        <pc:sldMkLst>
          <pc:docMk/>
          <pc:sldMk cId="3025852578" sldId="651"/>
        </pc:sldMkLst>
      </pc:sldChg>
      <pc:sldChg chg="add">
        <pc:chgData name="Diego Mauricio Riaño Pachón" userId="3b77a96813978dae" providerId="LiveId" clId="{B9A14495-F2D6-4301-88A7-8B6F6371758A}" dt="2019-09-08T02:01:55.472" v="387"/>
        <pc:sldMkLst>
          <pc:docMk/>
          <pc:sldMk cId="2402166569" sldId="652"/>
        </pc:sldMkLst>
      </pc:sldChg>
      <pc:sldChg chg="add">
        <pc:chgData name="Diego Mauricio Riaño Pachón" userId="3b77a96813978dae" providerId="LiveId" clId="{B9A14495-F2D6-4301-88A7-8B6F6371758A}" dt="2019-09-08T02:01:55.472" v="387"/>
        <pc:sldMkLst>
          <pc:docMk/>
          <pc:sldMk cId="1789987127" sldId="653"/>
        </pc:sldMkLst>
      </pc:sldChg>
      <pc:sldChg chg="add">
        <pc:chgData name="Diego Mauricio Riaño Pachón" userId="3b77a96813978dae" providerId="LiveId" clId="{B9A14495-F2D6-4301-88A7-8B6F6371758A}" dt="2019-09-08T02:01:55.472" v="387"/>
        <pc:sldMkLst>
          <pc:docMk/>
          <pc:sldMk cId="505692160" sldId="654"/>
        </pc:sldMkLst>
      </pc:sldChg>
      <pc:sldChg chg="add">
        <pc:chgData name="Diego Mauricio Riaño Pachón" userId="3b77a96813978dae" providerId="LiveId" clId="{B9A14495-F2D6-4301-88A7-8B6F6371758A}" dt="2019-09-08T02:01:55.472" v="387"/>
        <pc:sldMkLst>
          <pc:docMk/>
          <pc:sldMk cId="2258618015" sldId="655"/>
        </pc:sldMkLst>
      </pc:sldChg>
      <pc:sldChg chg="add">
        <pc:chgData name="Diego Mauricio Riaño Pachón" userId="3b77a96813978dae" providerId="LiveId" clId="{B9A14495-F2D6-4301-88A7-8B6F6371758A}" dt="2019-09-08T02:01:55.472" v="387"/>
        <pc:sldMkLst>
          <pc:docMk/>
          <pc:sldMk cId="2140588273" sldId="656"/>
        </pc:sldMkLst>
      </pc:sldChg>
      <pc:sldChg chg="add">
        <pc:chgData name="Diego Mauricio Riaño Pachón" userId="3b77a96813978dae" providerId="LiveId" clId="{B9A14495-F2D6-4301-88A7-8B6F6371758A}" dt="2019-09-08T02:01:55.472" v="387"/>
        <pc:sldMkLst>
          <pc:docMk/>
          <pc:sldMk cId="1774618146" sldId="657"/>
        </pc:sldMkLst>
      </pc:sldChg>
      <pc:sldChg chg="add">
        <pc:chgData name="Diego Mauricio Riaño Pachón" userId="3b77a96813978dae" providerId="LiveId" clId="{B9A14495-F2D6-4301-88A7-8B6F6371758A}" dt="2019-09-08T02:01:55.472" v="387"/>
        <pc:sldMkLst>
          <pc:docMk/>
          <pc:sldMk cId="1950190706" sldId="658"/>
        </pc:sldMkLst>
      </pc:sldChg>
      <pc:sldChg chg="add">
        <pc:chgData name="Diego Mauricio Riaño Pachón" userId="3b77a96813978dae" providerId="LiveId" clId="{B9A14495-F2D6-4301-88A7-8B6F6371758A}" dt="2019-09-08T02:01:55.472" v="387"/>
        <pc:sldMkLst>
          <pc:docMk/>
          <pc:sldMk cId="3038843883" sldId="659"/>
        </pc:sldMkLst>
      </pc:sldChg>
      <pc:sldChg chg="add">
        <pc:chgData name="Diego Mauricio Riaño Pachón" userId="3b77a96813978dae" providerId="LiveId" clId="{B9A14495-F2D6-4301-88A7-8B6F6371758A}" dt="2019-09-08T02:01:55.472" v="387"/>
        <pc:sldMkLst>
          <pc:docMk/>
          <pc:sldMk cId="1074564914" sldId="660"/>
        </pc:sldMkLst>
      </pc:sldChg>
      <pc:sldChg chg="add">
        <pc:chgData name="Diego Mauricio Riaño Pachón" userId="3b77a96813978dae" providerId="LiveId" clId="{B9A14495-F2D6-4301-88A7-8B6F6371758A}" dt="2019-09-08T02:01:55.472" v="387"/>
        <pc:sldMkLst>
          <pc:docMk/>
          <pc:sldMk cId="1681265383" sldId="661"/>
        </pc:sldMkLst>
      </pc:sldChg>
      <pc:sldChg chg="add">
        <pc:chgData name="Diego Mauricio Riaño Pachón" userId="3b77a96813978dae" providerId="LiveId" clId="{B9A14495-F2D6-4301-88A7-8B6F6371758A}" dt="2019-09-08T02:01:55.472" v="387"/>
        <pc:sldMkLst>
          <pc:docMk/>
          <pc:sldMk cId="3835556952" sldId="662"/>
        </pc:sldMkLst>
      </pc:sldChg>
      <pc:sldChg chg="add">
        <pc:chgData name="Diego Mauricio Riaño Pachón" userId="3b77a96813978dae" providerId="LiveId" clId="{B9A14495-F2D6-4301-88A7-8B6F6371758A}" dt="2019-09-08T02:01:55.472" v="387"/>
        <pc:sldMkLst>
          <pc:docMk/>
          <pc:sldMk cId="3854401453" sldId="663"/>
        </pc:sldMkLst>
      </pc:sldChg>
      <pc:sldChg chg="add">
        <pc:chgData name="Diego Mauricio Riaño Pachón" userId="3b77a96813978dae" providerId="LiveId" clId="{B9A14495-F2D6-4301-88A7-8B6F6371758A}" dt="2019-09-08T02:01:55.472" v="387"/>
        <pc:sldMkLst>
          <pc:docMk/>
          <pc:sldMk cId="668229526" sldId="664"/>
        </pc:sldMkLst>
      </pc:sldChg>
      <pc:sldChg chg="add">
        <pc:chgData name="Diego Mauricio Riaño Pachón" userId="3b77a96813978dae" providerId="LiveId" clId="{B9A14495-F2D6-4301-88A7-8B6F6371758A}" dt="2019-09-08T02:01:55.472" v="387"/>
        <pc:sldMkLst>
          <pc:docMk/>
          <pc:sldMk cId="1298502254" sldId="665"/>
        </pc:sldMkLst>
      </pc:sldChg>
      <pc:sldChg chg="add">
        <pc:chgData name="Diego Mauricio Riaño Pachón" userId="3b77a96813978dae" providerId="LiveId" clId="{B9A14495-F2D6-4301-88A7-8B6F6371758A}" dt="2019-09-08T02:01:55.472" v="387"/>
        <pc:sldMkLst>
          <pc:docMk/>
          <pc:sldMk cId="1413133679" sldId="666"/>
        </pc:sldMkLst>
      </pc:sldChg>
      <pc:sldChg chg="add">
        <pc:chgData name="Diego Mauricio Riaño Pachón" userId="3b77a96813978dae" providerId="LiveId" clId="{B9A14495-F2D6-4301-88A7-8B6F6371758A}" dt="2019-09-08T02:01:55.472" v="387"/>
        <pc:sldMkLst>
          <pc:docMk/>
          <pc:sldMk cId="1426542569" sldId="667"/>
        </pc:sldMkLst>
      </pc:sldChg>
      <pc:sldChg chg="add">
        <pc:chgData name="Diego Mauricio Riaño Pachón" userId="3b77a96813978dae" providerId="LiveId" clId="{B9A14495-F2D6-4301-88A7-8B6F6371758A}" dt="2019-09-08T02:01:55.472" v="387"/>
        <pc:sldMkLst>
          <pc:docMk/>
          <pc:sldMk cId="3468663047" sldId="668"/>
        </pc:sldMkLst>
      </pc:sldChg>
      <pc:sldChg chg="add">
        <pc:chgData name="Diego Mauricio Riaño Pachón" userId="3b77a96813978dae" providerId="LiveId" clId="{B9A14495-F2D6-4301-88A7-8B6F6371758A}" dt="2019-09-08T02:01:55.472" v="387"/>
        <pc:sldMkLst>
          <pc:docMk/>
          <pc:sldMk cId="4091239365" sldId="669"/>
        </pc:sldMkLst>
      </pc:sldChg>
      <pc:sldChg chg="add">
        <pc:chgData name="Diego Mauricio Riaño Pachón" userId="3b77a96813978dae" providerId="LiveId" clId="{B9A14495-F2D6-4301-88A7-8B6F6371758A}" dt="2019-09-08T02:01:55.472" v="387"/>
        <pc:sldMkLst>
          <pc:docMk/>
          <pc:sldMk cId="1071620863" sldId="670"/>
        </pc:sldMkLst>
      </pc:sldChg>
      <pc:sldChg chg="add">
        <pc:chgData name="Diego Mauricio Riaño Pachón" userId="3b77a96813978dae" providerId="LiveId" clId="{B9A14495-F2D6-4301-88A7-8B6F6371758A}" dt="2019-09-08T02:01:55.472" v="387"/>
        <pc:sldMkLst>
          <pc:docMk/>
          <pc:sldMk cId="60215424" sldId="671"/>
        </pc:sldMkLst>
      </pc:sldChg>
      <pc:sldChg chg="add">
        <pc:chgData name="Diego Mauricio Riaño Pachón" userId="3b77a96813978dae" providerId="LiveId" clId="{B9A14495-F2D6-4301-88A7-8B6F6371758A}" dt="2019-09-08T02:01:55.472" v="387"/>
        <pc:sldMkLst>
          <pc:docMk/>
          <pc:sldMk cId="1250719816" sldId="672"/>
        </pc:sldMkLst>
      </pc:sldChg>
      <pc:sldChg chg="add">
        <pc:chgData name="Diego Mauricio Riaño Pachón" userId="3b77a96813978dae" providerId="LiveId" clId="{B9A14495-F2D6-4301-88A7-8B6F6371758A}" dt="2019-09-08T02:01:55.472" v="387"/>
        <pc:sldMkLst>
          <pc:docMk/>
          <pc:sldMk cId="2958247846" sldId="673"/>
        </pc:sldMkLst>
      </pc:sldChg>
      <pc:sldChg chg="add">
        <pc:chgData name="Diego Mauricio Riaño Pachón" userId="3b77a96813978dae" providerId="LiveId" clId="{B9A14495-F2D6-4301-88A7-8B6F6371758A}" dt="2019-09-08T02:01:55.472" v="387"/>
        <pc:sldMkLst>
          <pc:docMk/>
          <pc:sldMk cId="3870093844" sldId="674"/>
        </pc:sldMkLst>
      </pc:sldChg>
      <pc:sldChg chg="add">
        <pc:chgData name="Diego Mauricio Riaño Pachón" userId="3b77a96813978dae" providerId="LiveId" clId="{B9A14495-F2D6-4301-88A7-8B6F6371758A}" dt="2019-09-08T02:01:55.472" v="387"/>
        <pc:sldMkLst>
          <pc:docMk/>
          <pc:sldMk cId="2351170231" sldId="675"/>
        </pc:sldMkLst>
      </pc:sldChg>
      <pc:sldChg chg="add">
        <pc:chgData name="Diego Mauricio Riaño Pachón" userId="3b77a96813978dae" providerId="LiveId" clId="{B9A14495-F2D6-4301-88A7-8B6F6371758A}" dt="2019-09-08T02:01:55.472" v="387"/>
        <pc:sldMkLst>
          <pc:docMk/>
          <pc:sldMk cId="314111234" sldId="676"/>
        </pc:sldMkLst>
      </pc:sldChg>
      <pc:sldChg chg="add">
        <pc:chgData name="Diego Mauricio Riaño Pachón" userId="3b77a96813978dae" providerId="LiveId" clId="{B9A14495-F2D6-4301-88A7-8B6F6371758A}" dt="2019-09-08T02:01:55.472" v="387"/>
        <pc:sldMkLst>
          <pc:docMk/>
          <pc:sldMk cId="2688374017" sldId="677"/>
        </pc:sldMkLst>
      </pc:sldChg>
      <pc:sldChg chg="add">
        <pc:chgData name="Diego Mauricio Riaño Pachón" userId="3b77a96813978dae" providerId="LiveId" clId="{B9A14495-F2D6-4301-88A7-8B6F6371758A}" dt="2019-09-08T02:01:55.472" v="387"/>
        <pc:sldMkLst>
          <pc:docMk/>
          <pc:sldMk cId="80290658" sldId="678"/>
        </pc:sldMkLst>
      </pc:sldChg>
      <pc:sldChg chg="add">
        <pc:chgData name="Diego Mauricio Riaño Pachón" userId="3b77a96813978dae" providerId="LiveId" clId="{B9A14495-F2D6-4301-88A7-8B6F6371758A}" dt="2019-09-08T02:01:55.472" v="387"/>
        <pc:sldMkLst>
          <pc:docMk/>
          <pc:sldMk cId="102311014" sldId="679"/>
        </pc:sldMkLst>
      </pc:sldChg>
      <pc:sldChg chg="add">
        <pc:chgData name="Diego Mauricio Riaño Pachón" userId="3b77a96813978dae" providerId="LiveId" clId="{B9A14495-F2D6-4301-88A7-8B6F6371758A}" dt="2019-09-08T02:01:55.472" v="387"/>
        <pc:sldMkLst>
          <pc:docMk/>
          <pc:sldMk cId="3572734349" sldId="680"/>
        </pc:sldMkLst>
      </pc:sldChg>
      <pc:sldChg chg="add">
        <pc:chgData name="Diego Mauricio Riaño Pachón" userId="3b77a96813978dae" providerId="LiveId" clId="{B9A14495-F2D6-4301-88A7-8B6F6371758A}" dt="2019-09-08T02:01:55.472" v="387"/>
        <pc:sldMkLst>
          <pc:docMk/>
          <pc:sldMk cId="3134536078" sldId="681"/>
        </pc:sldMkLst>
      </pc:sldChg>
      <pc:sldChg chg="add">
        <pc:chgData name="Diego Mauricio Riaño Pachón" userId="3b77a96813978dae" providerId="LiveId" clId="{B9A14495-F2D6-4301-88A7-8B6F6371758A}" dt="2019-09-08T02:01:55.472" v="387"/>
        <pc:sldMkLst>
          <pc:docMk/>
          <pc:sldMk cId="1171333505" sldId="682"/>
        </pc:sldMkLst>
      </pc:sldChg>
      <pc:sldChg chg="add">
        <pc:chgData name="Diego Mauricio Riaño Pachón" userId="3b77a96813978dae" providerId="LiveId" clId="{B9A14495-F2D6-4301-88A7-8B6F6371758A}" dt="2019-09-08T02:01:55.472" v="387"/>
        <pc:sldMkLst>
          <pc:docMk/>
          <pc:sldMk cId="3316480140" sldId="683"/>
        </pc:sldMkLst>
      </pc:sldChg>
      <pc:sldChg chg="add">
        <pc:chgData name="Diego Mauricio Riaño Pachón" userId="3b77a96813978dae" providerId="LiveId" clId="{B9A14495-F2D6-4301-88A7-8B6F6371758A}" dt="2019-09-08T02:01:55.472" v="387"/>
        <pc:sldMkLst>
          <pc:docMk/>
          <pc:sldMk cId="297483828" sldId="684"/>
        </pc:sldMkLst>
      </pc:sldChg>
      <pc:sldChg chg="add">
        <pc:chgData name="Diego Mauricio Riaño Pachón" userId="3b77a96813978dae" providerId="LiveId" clId="{B9A14495-F2D6-4301-88A7-8B6F6371758A}" dt="2019-09-08T02:01:55.472" v="387"/>
        <pc:sldMkLst>
          <pc:docMk/>
          <pc:sldMk cId="3102785696" sldId="685"/>
        </pc:sldMkLst>
      </pc:sldChg>
      <pc:sldChg chg="add">
        <pc:chgData name="Diego Mauricio Riaño Pachón" userId="3b77a96813978dae" providerId="LiveId" clId="{B9A14495-F2D6-4301-88A7-8B6F6371758A}" dt="2019-09-08T02:01:55.472" v="387"/>
        <pc:sldMkLst>
          <pc:docMk/>
          <pc:sldMk cId="3554400221" sldId="686"/>
        </pc:sldMkLst>
      </pc:sldChg>
      <pc:sldChg chg="add">
        <pc:chgData name="Diego Mauricio Riaño Pachón" userId="3b77a96813978dae" providerId="LiveId" clId="{B9A14495-F2D6-4301-88A7-8B6F6371758A}" dt="2019-09-08T02:01:55.472" v="387"/>
        <pc:sldMkLst>
          <pc:docMk/>
          <pc:sldMk cId="219843413" sldId="687"/>
        </pc:sldMkLst>
      </pc:sldChg>
      <pc:sldChg chg="add">
        <pc:chgData name="Diego Mauricio Riaño Pachón" userId="3b77a96813978dae" providerId="LiveId" clId="{B9A14495-F2D6-4301-88A7-8B6F6371758A}" dt="2019-09-08T02:01:55.472" v="387"/>
        <pc:sldMkLst>
          <pc:docMk/>
          <pc:sldMk cId="1706246114" sldId="688"/>
        </pc:sldMkLst>
      </pc:sldChg>
      <pc:sldChg chg="add">
        <pc:chgData name="Diego Mauricio Riaño Pachón" userId="3b77a96813978dae" providerId="LiveId" clId="{B9A14495-F2D6-4301-88A7-8B6F6371758A}" dt="2019-09-08T02:01:55.472" v="387"/>
        <pc:sldMkLst>
          <pc:docMk/>
          <pc:sldMk cId="1260375677" sldId="689"/>
        </pc:sldMkLst>
      </pc:sldChg>
      <pc:sldChg chg="add">
        <pc:chgData name="Diego Mauricio Riaño Pachón" userId="3b77a96813978dae" providerId="LiveId" clId="{B9A14495-F2D6-4301-88A7-8B6F6371758A}" dt="2019-09-08T02:01:55.472" v="387"/>
        <pc:sldMkLst>
          <pc:docMk/>
          <pc:sldMk cId="1256995790" sldId="690"/>
        </pc:sldMkLst>
      </pc:sldChg>
      <pc:sldChg chg="add">
        <pc:chgData name="Diego Mauricio Riaño Pachón" userId="3b77a96813978dae" providerId="LiveId" clId="{B9A14495-F2D6-4301-88A7-8B6F6371758A}" dt="2019-09-08T02:01:55.472" v="387"/>
        <pc:sldMkLst>
          <pc:docMk/>
          <pc:sldMk cId="3263151708" sldId="691"/>
        </pc:sldMkLst>
      </pc:sldChg>
      <pc:sldChg chg="add">
        <pc:chgData name="Diego Mauricio Riaño Pachón" userId="3b77a96813978dae" providerId="LiveId" clId="{B9A14495-F2D6-4301-88A7-8B6F6371758A}" dt="2019-09-08T02:01:55.472" v="387"/>
        <pc:sldMkLst>
          <pc:docMk/>
          <pc:sldMk cId="44826823" sldId="692"/>
        </pc:sldMkLst>
      </pc:sldChg>
      <pc:sldChg chg="add modTransition">
        <pc:chgData name="Diego Mauricio Riaño Pachón" userId="3b77a96813978dae" providerId="LiveId" clId="{B9A14495-F2D6-4301-88A7-8B6F6371758A}" dt="2019-09-08T03:04:14.006" v="902"/>
        <pc:sldMkLst>
          <pc:docMk/>
          <pc:sldMk cId="809638213" sldId="693"/>
        </pc:sldMkLst>
      </pc:sldChg>
      <pc:sldChg chg="add del">
        <pc:chgData name="Diego Mauricio Riaño Pachón" userId="3b77a96813978dae" providerId="LiveId" clId="{B9A14495-F2D6-4301-88A7-8B6F6371758A}" dt="2019-09-08T02:16:38.596" v="453" actId="2696"/>
        <pc:sldMkLst>
          <pc:docMk/>
          <pc:sldMk cId="2140435692" sldId="693"/>
        </pc:sldMkLst>
      </pc:sldChg>
      <pc:sldChg chg="add del">
        <pc:chgData name="Diego Mauricio Riaño Pachón" userId="3b77a96813978dae" providerId="LiveId" clId="{B9A14495-F2D6-4301-88A7-8B6F6371758A}" dt="2019-09-08T02:16:38.612" v="454" actId="2696"/>
        <pc:sldMkLst>
          <pc:docMk/>
          <pc:sldMk cId="2480162458" sldId="694"/>
        </pc:sldMkLst>
      </pc:sldChg>
      <pc:sldChg chg="add del">
        <pc:chgData name="Diego Mauricio Riaño Pachón" userId="3b77a96813978dae" providerId="LiveId" clId="{B9A14495-F2D6-4301-88A7-8B6F6371758A}" dt="2019-09-08T02:45:35.952" v="571" actId="2696"/>
        <pc:sldMkLst>
          <pc:docMk/>
          <pc:sldMk cId="2505214846" sldId="694"/>
        </pc:sldMkLst>
      </pc:sldChg>
      <pc:sldChg chg="add">
        <pc:chgData name="Diego Mauricio Riaño Pachón" userId="3b77a96813978dae" providerId="LiveId" clId="{B9A14495-F2D6-4301-88A7-8B6F6371758A}" dt="2019-09-08T02:18:38.920" v="518"/>
        <pc:sldMkLst>
          <pc:docMk/>
          <pc:sldMk cId="3673691972" sldId="695"/>
        </pc:sldMkLst>
      </pc:sldChg>
      <pc:sldChg chg="add">
        <pc:chgData name="Diego Mauricio Riaño Pachón" userId="3b77a96813978dae" providerId="LiveId" clId="{B9A14495-F2D6-4301-88A7-8B6F6371758A}" dt="2019-09-08T02:18:38.920" v="518"/>
        <pc:sldMkLst>
          <pc:docMk/>
          <pc:sldMk cId="3168721619" sldId="696"/>
        </pc:sldMkLst>
      </pc:sldChg>
      <pc:sldChg chg="add">
        <pc:chgData name="Diego Mauricio Riaño Pachón" userId="3b77a96813978dae" providerId="LiveId" clId="{B9A14495-F2D6-4301-88A7-8B6F6371758A}" dt="2019-09-08T02:18:38.920" v="518"/>
        <pc:sldMkLst>
          <pc:docMk/>
          <pc:sldMk cId="59560044" sldId="697"/>
        </pc:sldMkLst>
      </pc:sldChg>
      <pc:sldChg chg="add del">
        <pc:chgData name="Diego Mauricio Riaño Pachón" userId="3b77a96813978dae" providerId="LiveId" clId="{B9A14495-F2D6-4301-88A7-8B6F6371758A}" dt="2019-09-08T02:46:53.923" v="592" actId="2696"/>
        <pc:sldMkLst>
          <pc:docMk/>
          <pc:sldMk cId="3254150204" sldId="698"/>
        </pc:sldMkLst>
      </pc:sldChg>
      <pc:sldChg chg="add del">
        <pc:chgData name="Diego Mauricio Riaño Pachón" userId="3b77a96813978dae" providerId="LiveId" clId="{B9A14495-F2D6-4301-88A7-8B6F6371758A}" dt="2019-09-08T02:46:54.999" v="593" actId="2696"/>
        <pc:sldMkLst>
          <pc:docMk/>
          <pc:sldMk cId="4037044415" sldId="699"/>
        </pc:sldMkLst>
      </pc:sldChg>
      <pc:sldChg chg="add del">
        <pc:chgData name="Diego Mauricio Riaño Pachón" userId="3b77a96813978dae" providerId="LiveId" clId="{B9A14495-F2D6-4301-88A7-8B6F6371758A}" dt="2019-09-08T02:46:56.058" v="594" actId="2696"/>
        <pc:sldMkLst>
          <pc:docMk/>
          <pc:sldMk cId="3723346034" sldId="700"/>
        </pc:sldMkLst>
      </pc:sldChg>
      <pc:sldChg chg="add del">
        <pc:chgData name="Diego Mauricio Riaño Pachón" userId="3b77a96813978dae" providerId="LiveId" clId="{B9A14495-F2D6-4301-88A7-8B6F6371758A}" dt="2019-09-08T02:48:59.013" v="669" actId="2696"/>
        <pc:sldMkLst>
          <pc:docMk/>
          <pc:sldMk cId="3484450592" sldId="701"/>
        </pc:sldMkLst>
      </pc:sldChg>
      <pc:sldChg chg="addSp delSp modSp add setBg">
        <pc:chgData name="Diego Mauricio Riaño Pachón" userId="3b77a96813978dae" providerId="LiveId" clId="{B9A14495-F2D6-4301-88A7-8B6F6371758A}" dt="2019-09-08T02:48:33.549" v="664"/>
        <pc:sldMkLst>
          <pc:docMk/>
          <pc:sldMk cId="255749175" sldId="702"/>
        </pc:sldMkLst>
        <pc:picChg chg="del">
          <ac:chgData name="Diego Mauricio Riaño Pachón" userId="3b77a96813978dae" providerId="LiveId" clId="{B9A14495-F2D6-4301-88A7-8B6F6371758A}" dt="2019-09-08T02:47:33.639" v="597" actId="478"/>
          <ac:picMkLst>
            <pc:docMk/>
            <pc:sldMk cId="255749175" sldId="702"/>
            <ac:picMk id="3" creationId="{00000000-0000-0000-0000-000000000000}"/>
          </ac:picMkLst>
        </pc:picChg>
        <pc:picChg chg="add mod">
          <ac:chgData name="Diego Mauricio Riaño Pachón" userId="3b77a96813978dae" providerId="LiveId" clId="{B9A14495-F2D6-4301-88A7-8B6F6371758A}" dt="2019-09-08T02:48:16.875" v="663" actId="167"/>
          <ac:picMkLst>
            <pc:docMk/>
            <pc:sldMk cId="255749175" sldId="702"/>
            <ac:picMk id="6" creationId="{FF7DCAF4-EE87-4C85-8DA6-F9AF41AC7C0B}"/>
          </ac:picMkLst>
        </pc:picChg>
      </pc:sldChg>
      <pc:sldChg chg="add del">
        <pc:chgData name="Diego Mauricio Riaño Pachón" userId="3b77a96813978dae" providerId="LiveId" clId="{B9A14495-F2D6-4301-88A7-8B6F6371758A}" dt="2019-09-08T02:48:57.512" v="668" actId="2696"/>
        <pc:sldMkLst>
          <pc:docMk/>
          <pc:sldMk cId="3272902445" sldId="703"/>
        </pc:sldMkLst>
      </pc:sldChg>
      <pc:sldChg chg="add">
        <pc:chgData name="Diego Mauricio Riaño Pachón" userId="3b77a96813978dae" providerId="LiveId" clId="{B9A14495-F2D6-4301-88A7-8B6F6371758A}" dt="2019-09-08T02:18:38.920" v="518"/>
        <pc:sldMkLst>
          <pc:docMk/>
          <pc:sldMk cId="460855298" sldId="704"/>
        </pc:sldMkLst>
      </pc:sldChg>
      <pc:sldChg chg="add">
        <pc:chgData name="Diego Mauricio Riaño Pachón" userId="3b77a96813978dae" providerId="LiveId" clId="{B9A14495-F2D6-4301-88A7-8B6F6371758A}" dt="2019-09-08T02:18:38.920" v="518"/>
        <pc:sldMkLst>
          <pc:docMk/>
          <pc:sldMk cId="3847637356" sldId="705"/>
        </pc:sldMkLst>
      </pc:sldChg>
      <pc:sldChg chg="modSp add del">
        <pc:chgData name="Diego Mauricio Riaño Pachón" userId="3b77a96813978dae" providerId="LiveId" clId="{B9A14495-F2D6-4301-88A7-8B6F6371758A}" dt="2019-09-08T02:19:57.455" v="560" actId="2696"/>
        <pc:sldMkLst>
          <pc:docMk/>
          <pc:sldMk cId="582627307" sldId="706"/>
        </pc:sldMkLst>
        <pc:spChg chg="mod">
          <ac:chgData name="Diego Mauricio Riaño Pachón" userId="3b77a96813978dae" providerId="LiveId" clId="{B9A14495-F2D6-4301-88A7-8B6F6371758A}" dt="2019-09-08T02:19:12.090" v="556" actId="1038"/>
          <ac:spMkLst>
            <pc:docMk/>
            <pc:sldMk cId="582627307" sldId="706"/>
            <ac:spMk id="3" creationId="{6BDD4FFE-B317-4B51-9864-BE359B08581C}"/>
          </ac:spMkLst>
        </pc:spChg>
      </pc:sldChg>
      <pc:sldChg chg="modSp add">
        <pc:chgData name="Diego Mauricio Riaño Pachón" userId="3b77a96813978dae" providerId="LiveId" clId="{B9A14495-F2D6-4301-88A7-8B6F6371758A}" dt="2019-09-08T02:49:49.857" v="707" actId="1076"/>
        <pc:sldMkLst>
          <pc:docMk/>
          <pc:sldMk cId="870863792" sldId="706"/>
        </pc:sldMkLst>
        <pc:spChg chg="mod">
          <ac:chgData name="Diego Mauricio Riaño Pachón" userId="3b77a96813978dae" providerId="LiveId" clId="{B9A14495-F2D6-4301-88A7-8B6F6371758A}" dt="2019-09-08T02:49:49.857" v="707" actId="1076"/>
          <ac:spMkLst>
            <pc:docMk/>
            <pc:sldMk cId="870863792" sldId="706"/>
            <ac:spMk id="3" creationId="{2B01F94D-2439-4429-9FDA-DFBA60F57BA2}"/>
          </ac:spMkLst>
        </pc:spChg>
      </pc:sldChg>
      <pc:sldChg chg="modSp add">
        <pc:chgData name="Diego Mauricio Riaño Pachón" userId="3b77a96813978dae" providerId="LiveId" clId="{B9A14495-F2D6-4301-88A7-8B6F6371758A}" dt="2019-09-08T02:53:18.276" v="747" actId="1076"/>
        <pc:sldMkLst>
          <pc:docMk/>
          <pc:sldMk cId="1077238610" sldId="707"/>
        </pc:sldMkLst>
        <pc:spChg chg="mod">
          <ac:chgData name="Diego Mauricio Riaño Pachón" userId="3b77a96813978dae" providerId="LiveId" clId="{B9A14495-F2D6-4301-88A7-8B6F6371758A}" dt="2019-09-08T02:53:18.276" v="747" actId="1076"/>
          <ac:spMkLst>
            <pc:docMk/>
            <pc:sldMk cId="1077238610" sldId="707"/>
            <ac:spMk id="3" creationId="{27CE59E8-3DCE-4516-B3E0-A77E17492FD0}"/>
          </ac:spMkLst>
        </pc:spChg>
      </pc:sldChg>
      <pc:sldChg chg="addSp add ord modAnim">
        <pc:chgData name="Diego Mauricio Riaño Pachón" userId="3b77a96813978dae" providerId="LiveId" clId="{B9A14495-F2D6-4301-88A7-8B6F6371758A}" dt="2019-09-10T11:05:57.530" v="3118"/>
        <pc:sldMkLst>
          <pc:docMk/>
          <pc:sldMk cId="837089546" sldId="708"/>
        </pc:sldMkLst>
        <pc:picChg chg="add">
          <ac:chgData name="Diego Mauricio Riaño Pachón" userId="3b77a96813978dae" providerId="LiveId" clId="{B9A14495-F2D6-4301-88A7-8B6F6371758A}" dt="2019-09-08T02:58:11.987" v="751"/>
          <ac:picMkLst>
            <pc:docMk/>
            <pc:sldMk cId="837089546" sldId="708"/>
            <ac:picMk id="7" creationId="{BE95EDA0-23EE-40D2-A2B1-995553540C78}"/>
          </ac:picMkLst>
        </pc:picChg>
      </pc:sldChg>
      <pc:sldChg chg="addSp delSp modSp add setBg modAnim">
        <pc:chgData name="Diego Mauricio Riaño Pachón" userId="3b77a96813978dae" providerId="LiveId" clId="{B9A14495-F2D6-4301-88A7-8B6F6371758A}" dt="2019-09-08T03:01:32.410" v="790" actId="403"/>
        <pc:sldMkLst>
          <pc:docMk/>
          <pc:sldMk cId="3471398903" sldId="709"/>
        </pc:sldMkLst>
        <pc:spChg chg="mod">
          <ac:chgData name="Diego Mauricio Riaño Pachón" userId="3b77a96813978dae" providerId="LiveId" clId="{B9A14495-F2D6-4301-88A7-8B6F6371758A}" dt="2019-09-08T03:01:32.410" v="790" actId="403"/>
          <ac:spMkLst>
            <pc:docMk/>
            <pc:sldMk cId="3471398903" sldId="709"/>
            <ac:spMk id="2" creationId="{F57AB856-73AE-470E-B252-CF6D02F13745}"/>
          </ac:spMkLst>
        </pc:spChg>
        <pc:spChg chg="del">
          <ac:chgData name="Diego Mauricio Riaño Pachón" userId="3b77a96813978dae" providerId="LiveId" clId="{B9A14495-F2D6-4301-88A7-8B6F6371758A}" dt="2019-09-08T02:59:56.222" v="755"/>
          <ac:spMkLst>
            <pc:docMk/>
            <pc:sldMk cId="3471398903" sldId="709"/>
            <ac:spMk id="3" creationId="{C522EB18-930E-4B63-8E5C-A3195C7C25D7}"/>
          </ac:spMkLst>
        </pc:spChg>
        <pc:picChg chg="add mod">
          <ac:chgData name="Diego Mauricio Riaño Pachón" userId="3b77a96813978dae" providerId="LiveId" clId="{B9A14495-F2D6-4301-88A7-8B6F6371758A}" dt="2019-09-08T03:00:11.782" v="759" actId="14100"/>
          <ac:picMkLst>
            <pc:docMk/>
            <pc:sldMk cId="3471398903" sldId="709"/>
            <ac:picMk id="5" creationId="{C0E82F65-0CE1-49AD-8ECF-8D278B2651E4}"/>
          </ac:picMkLst>
        </pc:picChg>
      </pc:sldChg>
      <pc:sldChg chg="add del">
        <pc:chgData name="Diego Mauricio Riaño Pachón" userId="3b77a96813978dae" providerId="LiveId" clId="{B9A14495-F2D6-4301-88A7-8B6F6371758A}" dt="2019-09-08T03:01:57.660" v="792"/>
        <pc:sldMkLst>
          <pc:docMk/>
          <pc:sldMk cId="1388123492" sldId="710"/>
        </pc:sldMkLst>
      </pc:sldChg>
      <pc:sldChg chg="addSp delSp modSp add modAnim">
        <pc:chgData name="Diego Mauricio Riaño Pachón" userId="3b77a96813978dae" providerId="LiveId" clId="{B9A14495-F2D6-4301-88A7-8B6F6371758A}" dt="2019-09-08T03:03:59.690" v="901" actId="20577"/>
        <pc:sldMkLst>
          <pc:docMk/>
          <pc:sldMk cId="2263335397" sldId="710"/>
        </pc:sldMkLst>
        <pc:spChg chg="mod">
          <ac:chgData name="Diego Mauricio Riaño Pachón" userId="3b77a96813978dae" providerId="LiveId" clId="{B9A14495-F2D6-4301-88A7-8B6F6371758A}" dt="2019-09-08T03:03:59.690" v="901" actId="20577"/>
          <ac:spMkLst>
            <pc:docMk/>
            <pc:sldMk cId="2263335397" sldId="710"/>
            <ac:spMk id="2" creationId="{00000000-0000-0000-0000-000000000000}"/>
          </ac:spMkLst>
        </pc:spChg>
        <pc:spChg chg="del">
          <ac:chgData name="Diego Mauricio Riaño Pachón" userId="3b77a96813978dae" providerId="LiveId" clId="{B9A14495-F2D6-4301-88A7-8B6F6371758A}" dt="2019-09-08T03:03:33.712" v="832" actId="478"/>
          <ac:spMkLst>
            <pc:docMk/>
            <pc:sldMk cId="2263335397" sldId="710"/>
            <ac:spMk id="8" creationId="{00000000-0000-0000-0000-000000000000}"/>
          </ac:spMkLst>
        </pc:spChg>
        <pc:picChg chg="add mod">
          <ac:chgData name="Diego Mauricio Riaño Pachón" userId="3b77a96813978dae" providerId="LiveId" clId="{B9A14495-F2D6-4301-88A7-8B6F6371758A}" dt="2019-09-08T03:03:46.382" v="862" actId="1036"/>
          <ac:picMkLst>
            <pc:docMk/>
            <pc:sldMk cId="2263335397" sldId="710"/>
            <ac:picMk id="3" creationId="{0EFC2603-8A5F-483F-800F-171633CB5AC7}"/>
          </ac:picMkLst>
        </pc:picChg>
        <pc:picChg chg="del">
          <ac:chgData name="Diego Mauricio Riaño Pachón" userId="3b77a96813978dae" providerId="LiveId" clId="{B9A14495-F2D6-4301-88A7-8B6F6371758A}" dt="2019-09-08T03:03:35.442" v="833" actId="478"/>
          <ac:picMkLst>
            <pc:docMk/>
            <pc:sldMk cId="2263335397" sldId="710"/>
            <ac:picMk id="9" creationId="{00000000-0000-0000-0000-000000000000}"/>
          </ac:picMkLst>
        </pc:picChg>
      </pc:sldChg>
      <pc:sldChg chg="delSp modSp add del">
        <pc:chgData name="Diego Mauricio Riaño Pachón" userId="3b77a96813978dae" providerId="LiveId" clId="{B9A14495-F2D6-4301-88A7-8B6F6371758A}" dt="2019-09-08T03:03:09.954" v="829" actId="2696"/>
        <pc:sldMkLst>
          <pc:docMk/>
          <pc:sldMk cId="3449590296" sldId="710"/>
        </pc:sldMkLst>
        <pc:spChg chg="mod">
          <ac:chgData name="Diego Mauricio Riaño Pachón" userId="3b77a96813978dae" providerId="LiveId" clId="{B9A14495-F2D6-4301-88A7-8B6F6371758A}" dt="2019-09-08T03:02:13.413" v="827" actId="20577"/>
          <ac:spMkLst>
            <pc:docMk/>
            <pc:sldMk cId="3449590296" sldId="710"/>
            <ac:spMk id="2" creationId="{DFD26B09-8C03-4CEE-9414-A8AA1FC37665}"/>
          </ac:spMkLst>
        </pc:spChg>
        <pc:spChg chg="del">
          <ac:chgData name="Diego Mauricio Riaño Pachón" userId="3b77a96813978dae" providerId="LiveId" clId="{B9A14495-F2D6-4301-88A7-8B6F6371758A}" dt="2019-09-08T03:02:16.956" v="828" actId="478"/>
          <ac:spMkLst>
            <pc:docMk/>
            <pc:sldMk cId="3449590296" sldId="710"/>
            <ac:spMk id="3" creationId="{F95DD3FA-E3A7-4DD7-BA52-7D774DBDAB16}"/>
          </ac:spMkLst>
        </pc:spChg>
      </pc:sldChg>
      <pc:sldChg chg="addSp delSp modSp add setBg modAnim">
        <pc:chgData name="Diego Mauricio Riaño Pachón" userId="3b77a96813978dae" providerId="LiveId" clId="{B9A14495-F2D6-4301-88A7-8B6F6371758A}" dt="2019-09-08T03:08:54.752" v="1026" actId="14100"/>
        <pc:sldMkLst>
          <pc:docMk/>
          <pc:sldMk cId="3504671654" sldId="711"/>
        </pc:sldMkLst>
        <pc:spChg chg="mod">
          <ac:chgData name="Diego Mauricio Riaño Pachón" userId="3b77a96813978dae" providerId="LiveId" clId="{B9A14495-F2D6-4301-88A7-8B6F6371758A}" dt="2019-09-08T03:08:19.026" v="1019" actId="207"/>
          <ac:spMkLst>
            <pc:docMk/>
            <pc:sldMk cId="3504671654" sldId="711"/>
            <ac:spMk id="2" creationId="{C101C0AB-3B89-4F36-ABBB-F502DAD95DBF}"/>
          </ac:spMkLst>
        </pc:spChg>
        <pc:spChg chg="del">
          <ac:chgData name="Diego Mauricio Riaño Pachón" userId="3b77a96813978dae" providerId="LiveId" clId="{B9A14495-F2D6-4301-88A7-8B6F6371758A}" dt="2019-09-08T03:08:02.502" v="1016" actId="478"/>
          <ac:spMkLst>
            <pc:docMk/>
            <pc:sldMk cId="3504671654" sldId="711"/>
            <ac:spMk id="4" creationId="{B6832001-9C36-4C23-AAAE-2BF72BB7D812}"/>
          </ac:spMkLst>
        </pc:spChg>
        <pc:spChg chg="del">
          <ac:chgData name="Diego Mauricio Riaño Pachón" userId="3b77a96813978dae" providerId="LiveId" clId="{B9A14495-F2D6-4301-88A7-8B6F6371758A}" dt="2019-09-08T03:08:06.495" v="1017" actId="478"/>
          <ac:spMkLst>
            <pc:docMk/>
            <pc:sldMk cId="3504671654" sldId="711"/>
            <ac:spMk id="6" creationId="{D362AFE2-17F4-4B5F-8DD3-21BC0702DD5F}"/>
          </ac:spMkLst>
        </pc:spChg>
        <pc:picChg chg="add mod">
          <ac:chgData name="Diego Mauricio Riaño Pachón" userId="3b77a96813978dae" providerId="LiveId" clId="{B9A14495-F2D6-4301-88A7-8B6F6371758A}" dt="2019-09-08T03:08:54.752" v="1026" actId="14100"/>
          <ac:picMkLst>
            <pc:docMk/>
            <pc:sldMk cId="3504671654" sldId="711"/>
            <ac:picMk id="7" creationId="{43F96332-0CDF-4EB7-9C16-B6674A84D229}"/>
          </ac:picMkLst>
        </pc:picChg>
      </pc:sldChg>
      <pc:sldChg chg="modSp add modAnim">
        <pc:chgData name="Diego Mauricio Riaño Pachón" userId="3b77a96813978dae" providerId="LiveId" clId="{B9A14495-F2D6-4301-88A7-8B6F6371758A}" dt="2019-09-08T03:06:58.840" v="952" actId="20577"/>
        <pc:sldMkLst>
          <pc:docMk/>
          <pc:sldMk cId="1020035597" sldId="712"/>
        </pc:sldMkLst>
        <pc:spChg chg="mod">
          <ac:chgData name="Diego Mauricio Riaño Pachón" userId="3b77a96813978dae" providerId="LiveId" clId="{B9A14495-F2D6-4301-88A7-8B6F6371758A}" dt="2019-09-08T03:06:58.840" v="952" actId="20577"/>
          <ac:spMkLst>
            <pc:docMk/>
            <pc:sldMk cId="1020035597" sldId="712"/>
            <ac:spMk id="3" creationId="{00000000-0000-0000-0000-000000000000}"/>
          </ac:spMkLst>
        </pc:spChg>
      </pc:sldChg>
      <pc:sldChg chg="delSp modSp setBg">
        <pc:chgData name="Diego Mauricio Riaño Pachón" userId="3b77a96813978dae" providerId="LiveId" clId="{B9A14495-F2D6-4301-88A7-8B6F6371758A}" dt="2019-09-09T22:02:09.827" v="1029" actId="478"/>
        <pc:sldMkLst>
          <pc:docMk/>
          <pc:sldMk cId="246013046" sldId="714"/>
        </pc:sldMkLst>
        <pc:spChg chg="del mod">
          <ac:chgData name="Diego Mauricio Riaño Pachón" userId="3b77a96813978dae" providerId="LiveId" clId="{B9A14495-F2D6-4301-88A7-8B6F6371758A}" dt="2019-09-09T22:02:09.827" v="1029" actId="478"/>
          <ac:spMkLst>
            <pc:docMk/>
            <pc:sldMk cId="246013046" sldId="714"/>
            <ac:spMk id="4" creationId="{DB6A8AE9-17B1-0443-B640-009F5958DC76}"/>
          </ac:spMkLst>
        </pc:spChg>
      </pc:sldChg>
      <pc:sldChg chg="addSp delSp modSp add">
        <pc:chgData name="Diego Mauricio Riaño Pachón" userId="3b77a96813978dae" providerId="LiveId" clId="{B9A14495-F2D6-4301-88A7-8B6F6371758A}" dt="2019-09-09T22:21:59.587" v="1088" actId="207"/>
        <pc:sldMkLst>
          <pc:docMk/>
          <pc:sldMk cId="963009102" sldId="718"/>
        </pc:sldMkLst>
        <pc:spChg chg="mod">
          <ac:chgData name="Diego Mauricio Riaño Pachón" userId="3b77a96813978dae" providerId="LiveId" clId="{B9A14495-F2D6-4301-88A7-8B6F6371758A}" dt="2019-09-09T22:17:07.366" v="1040" actId="20577"/>
          <ac:spMkLst>
            <pc:docMk/>
            <pc:sldMk cId="963009102" sldId="718"/>
            <ac:spMk id="2" creationId="{A41C3BDD-15D8-45CC-95DB-EE0DF94D6CA2}"/>
          </ac:spMkLst>
        </pc:spChg>
        <pc:spChg chg="del">
          <ac:chgData name="Diego Mauricio Riaño Pachón" userId="3b77a96813978dae" providerId="LiveId" clId="{B9A14495-F2D6-4301-88A7-8B6F6371758A}" dt="2019-09-09T22:17:18.209" v="1041"/>
          <ac:spMkLst>
            <pc:docMk/>
            <pc:sldMk cId="963009102" sldId="718"/>
            <ac:spMk id="3" creationId="{1A3073BE-D629-4974-B1E5-1978650DE93D}"/>
          </ac:spMkLst>
        </pc:spChg>
        <pc:spChg chg="add del mod">
          <ac:chgData name="Diego Mauricio Riaño Pachón" userId="3b77a96813978dae" providerId="LiveId" clId="{B9A14495-F2D6-4301-88A7-8B6F6371758A}" dt="2019-09-09T22:17:26.147" v="1046" actId="478"/>
          <ac:spMkLst>
            <pc:docMk/>
            <pc:sldMk cId="963009102" sldId="718"/>
            <ac:spMk id="8" creationId="{C6D5DE62-C009-4FED-A2E8-7EB3B0B08E52}"/>
          </ac:spMkLst>
        </pc:spChg>
        <pc:spChg chg="add mod">
          <ac:chgData name="Diego Mauricio Riaño Pachón" userId="3b77a96813978dae" providerId="LiveId" clId="{B9A14495-F2D6-4301-88A7-8B6F6371758A}" dt="2019-09-09T22:21:59.587" v="1088" actId="207"/>
          <ac:spMkLst>
            <pc:docMk/>
            <pc:sldMk cId="963009102" sldId="718"/>
            <ac:spMk id="11" creationId="{D6C03423-C791-4434-8818-15A7D03671F5}"/>
          </ac:spMkLst>
        </pc:spChg>
        <pc:picChg chg="add del mod">
          <ac:chgData name="Diego Mauricio Riaño Pachón" userId="3b77a96813978dae" providerId="LiveId" clId="{B9A14495-F2D6-4301-88A7-8B6F6371758A}" dt="2019-09-09T22:17:22.573" v="1044" actId="478"/>
          <ac:picMkLst>
            <pc:docMk/>
            <pc:sldMk cId="963009102" sldId="718"/>
            <ac:picMk id="6" creationId="{31E7DA7A-36CB-47AA-A451-43A11EF41128}"/>
          </ac:picMkLst>
        </pc:picChg>
        <pc:picChg chg="add del mod modCrop">
          <ac:chgData name="Diego Mauricio Riaño Pachón" userId="3b77a96813978dae" providerId="LiveId" clId="{B9A14495-F2D6-4301-88A7-8B6F6371758A}" dt="2019-09-09T22:21:17.282" v="1057" actId="478"/>
          <ac:picMkLst>
            <pc:docMk/>
            <pc:sldMk cId="963009102" sldId="718"/>
            <ac:picMk id="10" creationId="{E54B9081-B40B-41EC-BCD9-C5C6C19EEB25}"/>
          </ac:picMkLst>
        </pc:picChg>
        <pc:picChg chg="add mod">
          <ac:chgData name="Diego Mauricio Riaño Pachón" userId="3b77a96813978dae" providerId="LiveId" clId="{B9A14495-F2D6-4301-88A7-8B6F6371758A}" dt="2019-09-09T22:21:36.139" v="1062" actId="1076"/>
          <ac:picMkLst>
            <pc:docMk/>
            <pc:sldMk cId="963009102" sldId="718"/>
            <ac:picMk id="3074" creationId="{D251116D-BD6B-4C38-9846-B54FA6FE0CE1}"/>
          </ac:picMkLst>
        </pc:picChg>
      </pc:sldChg>
      <pc:sldChg chg="addSp delSp modSp add">
        <pc:chgData name="Diego Mauricio Riaño Pachón" userId="3b77a96813978dae" providerId="LiveId" clId="{B9A14495-F2D6-4301-88A7-8B6F6371758A}" dt="2019-09-09T22:45:23.395" v="1182" actId="1037"/>
        <pc:sldMkLst>
          <pc:docMk/>
          <pc:sldMk cId="685135166" sldId="719"/>
        </pc:sldMkLst>
        <pc:spChg chg="mod">
          <ac:chgData name="Diego Mauricio Riaño Pachón" userId="3b77a96813978dae" providerId="LiveId" clId="{B9A14495-F2D6-4301-88A7-8B6F6371758A}" dt="2019-09-09T22:45:04.057" v="1171" actId="27636"/>
          <ac:spMkLst>
            <pc:docMk/>
            <pc:sldMk cId="685135166" sldId="719"/>
            <ac:spMk id="2" creationId="{6994A75E-B198-486B-A643-A94D6A8D0229}"/>
          </ac:spMkLst>
        </pc:spChg>
        <pc:spChg chg="del">
          <ac:chgData name="Diego Mauricio Riaño Pachón" userId="3b77a96813978dae" providerId="LiveId" clId="{B9A14495-F2D6-4301-88A7-8B6F6371758A}" dt="2019-09-09T22:44:52.935" v="1167" actId="478"/>
          <ac:spMkLst>
            <pc:docMk/>
            <pc:sldMk cId="685135166" sldId="719"/>
            <ac:spMk id="3" creationId="{7F362E5F-374C-4693-A060-DEE73286D8CA}"/>
          </ac:spMkLst>
        </pc:spChg>
        <pc:spChg chg="add mod">
          <ac:chgData name="Diego Mauricio Riaño Pachón" userId="3b77a96813978dae" providerId="LiveId" clId="{B9A14495-F2D6-4301-88A7-8B6F6371758A}" dt="2019-09-09T22:45:23.395" v="1182" actId="1037"/>
          <ac:spMkLst>
            <pc:docMk/>
            <pc:sldMk cId="685135166" sldId="719"/>
            <ac:spMk id="6" creationId="{D8AC9B55-ED60-4168-8AEA-6F832E09EBF3}"/>
          </ac:spMkLst>
        </pc:spChg>
        <pc:picChg chg="add mod">
          <ac:chgData name="Diego Mauricio Riaño Pachón" userId="3b77a96813978dae" providerId="LiveId" clId="{B9A14495-F2D6-4301-88A7-8B6F6371758A}" dt="2019-09-09T22:45:17.769" v="1179" actId="1038"/>
          <ac:picMkLst>
            <pc:docMk/>
            <pc:sldMk cId="685135166" sldId="719"/>
            <ac:picMk id="5" creationId="{CFD2E3F0-7874-4DBC-B3A0-0E0D6A7419CC}"/>
          </ac:picMkLst>
        </pc:picChg>
      </pc:sldChg>
      <pc:sldChg chg="delSp modSp add">
        <pc:chgData name="Diego Mauricio Riaño Pachón" userId="3b77a96813978dae" providerId="LiveId" clId="{B9A14495-F2D6-4301-88A7-8B6F6371758A}" dt="2019-09-09T23:07:17.318" v="1388" actId="20577"/>
        <pc:sldMkLst>
          <pc:docMk/>
          <pc:sldMk cId="549455314" sldId="720"/>
        </pc:sldMkLst>
        <pc:spChg chg="mod">
          <ac:chgData name="Diego Mauricio Riaño Pachón" userId="3b77a96813978dae" providerId="LiveId" clId="{B9A14495-F2D6-4301-88A7-8B6F6371758A}" dt="2019-09-09T22:58:20.516" v="1236" actId="20577"/>
          <ac:spMkLst>
            <pc:docMk/>
            <pc:sldMk cId="549455314" sldId="720"/>
            <ac:spMk id="2" creationId="{DE3BC53B-92BB-4F72-8430-56B5C0EF6D40}"/>
          </ac:spMkLst>
        </pc:spChg>
        <pc:spChg chg="del">
          <ac:chgData name="Diego Mauricio Riaño Pachón" userId="3b77a96813978dae" providerId="LiveId" clId="{B9A14495-F2D6-4301-88A7-8B6F6371758A}" dt="2019-09-09T23:06:59.911" v="1377" actId="478"/>
          <ac:spMkLst>
            <pc:docMk/>
            <pc:sldMk cId="549455314" sldId="720"/>
            <ac:spMk id="3" creationId="{614B5536-F00D-43DE-8700-05B5B6C6C917}"/>
          </ac:spMkLst>
        </pc:spChg>
        <pc:spChg chg="del">
          <ac:chgData name="Diego Mauricio Riaño Pachón" userId="3b77a96813978dae" providerId="LiveId" clId="{B9A14495-F2D6-4301-88A7-8B6F6371758A}" dt="2019-09-09T23:06:59.911" v="1377" actId="478"/>
          <ac:spMkLst>
            <pc:docMk/>
            <pc:sldMk cId="549455314" sldId="720"/>
            <ac:spMk id="4" creationId="{2A161EB3-9862-456F-A655-097D4169237B}"/>
          </ac:spMkLst>
        </pc:spChg>
        <pc:spChg chg="del">
          <ac:chgData name="Diego Mauricio Riaño Pachón" userId="3b77a96813978dae" providerId="LiveId" clId="{B9A14495-F2D6-4301-88A7-8B6F6371758A}" dt="2019-09-09T22:58:24.734" v="1237" actId="478"/>
          <ac:spMkLst>
            <pc:docMk/>
            <pc:sldMk cId="549455314" sldId="720"/>
            <ac:spMk id="6" creationId="{26AC78AD-F654-4940-A86D-B48EB075C348}"/>
          </ac:spMkLst>
        </pc:spChg>
        <pc:spChg chg="mod">
          <ac:chgData name="Diego Mauricio Riaño Pachón" userId="3b77a96813978dae" providerId="LiveId" clId="{B9A14495-F2D6-4301-88A7-8B6F6371758A}" dt="2019-09-09T23:07:17.318" v="1388" actId="20577"/>
          <ac:spMkLst>
            <pc:docMk/>
            <pc:sldMk cId="549455314" sldId="720"/>
            <ac:spMk id="7" creationId="{A4DC4E70-74E3-45C0-80CA-B36EA5A76CBF}"/>
          </ac:spMkLst>
        </pc:spChg>
      </pc:sldChg>
      <pc:sldChg chg="modSp add">
        <pc:chgData name="Diego Mauricio Riaño Pachón" userId="3b77a96813978dae" providerId="LiveId" clId="{B9A14495-F2D6-4301-88A7-8B6F6371758A}" dt="2019-09-10T01:29:49.169" v="2036" actId="20577"/>
        <pc:sldMkLst>
          <pc:docMk/>
          <pc:sldMk cId="1630474860" sldId="721"/>
        </pc:sldMkLst>
        <pc:spChg chg="mod">
          <ac:chgData name="Diego Mauricio Riaño Pachón" userId="3b77a96813978dae" providerId="LiveId" clId="{B9A14495-F2D6-4301-88A7-8B6F6371758A}" dt="2019-09-10T00:18:42.851" v="1471" actId="20577"/>
          <ac:spMkLst>
            <pc:docMk/>
            <pc:sldMk cId="1630474860" sldId="721"/>
            <ac:spMk id="2" creationId="{EEA37865-3887-49C4-88CA-90AD8C4D735C}"/>
          </ac:spMkLst>
        </pc:spChg>
        <pc:spChg chg="mod">
          <ac:chgData name="Diego Mauricio Riaño Pachón" userId="3b77a96813978dae" providerId="LiveId" clId="{B9A14495-F2D6-4301-88A7-8B6F6371758A}" dt="2019-09-10T01:29:49.169" v="2036" actId="20577"/>
          <ac:spMkLst>
            <pc:docMk/>
            <pc:sldMk cId="1630474860" sldId="721"/>
            <ac:spMk id="3" creationId="{627387DD-F2DD-4D43-9D46-0E389EBCD8C3}"/>
          </ac:spMkLst>
        </pc:spChg>
      </pc:sldChg>
      <pc:sldChg chg="modSp add">
        <pc:chgData name="Diego Mauricio Riaño Pachón" userId="3b77a96813978dae" providerId="LiveId" clId="{B9A14495-F2D6-4301-88A7-8B6F6371758A}" dt="2019-09-10T01:51:10.637" v="2213" actId="27636"/>
        <pc:sldMkLst>
          <pc:docMk/>
          <pc:sldMk cId="3245244076" sldId="722"/>
        </pc:sldMkLst>
        <pc:spChg chg="mod">
          <ac:chgData name="Diego Mauricio Riaño Pachón" userId="3b77a96813978dae" providerId="LiveId" clId="{B9A14495-F2D6-4301-88A7-8B6F6371758A}" dt="2019-09-10T00:21:50.602" v="1745" actId="20577"/>
          <ac:spMkLst>
            <pc:docMk/>
            <pc:sldMk cId="3245244076" sldId="722"/>
            <ac:spMk id="2" creationId="{1B9F6F66-96BB-4DB7-BB7B-3CD138F4D7C4}"/>
          </ac:spMkLst>
        </pc:spChg>
        <pc:spChg chg="mod">
          <ac:chgData name="Diego Mauricio Riaño Pachón" userId="3b77a96813978dae" providerId="LiveId" clId="{B9A14495-F2D6-4301-88A7-8B6F6371758A}" dt="2019-09-10T01:51:10.637" v="2213" actId="27636"/>
          <ac:spMkLst>
            <pc:docMk/>
            <pc:sldMk cId="3245244076" sldId="722"/>
            <ac:spMk id="3" creationId="{A945EE4E-08C6-4522-A3F2-585A8C15FCDC}"/>
          </ac:spMkLst>
        </pc:spChg>
      </pc:sldChg>
      <pc:sldChg chg="addSp delSp modSp add">
        <pc:chgData name="Diego Mauricio Riaño Pachón" userId="3b77a96813978dae" providerId="LiveId" clId="{B9A14495-F2D6-4301-88A7-8B6F6371758A}" dt="2019-09-10T01:24:01.522" v="1927" actId="207"/>
        <pc:sldMkLst>
          <pc:docMk/>
          <pc:sldMk cId="4181764129" sldId="723"/>
        </pc:sldMkLst>
        <pc:spChg chg="del">
          <ac:chgData name="Diego Mauricio Riaño Pachón" userId="3b77a96813978dae" providerId="LiveId" clId="{B9A14495-F2D6-4301-88A7-8B6F6371758A}" dt="2019-09-10T01:22:10.563" v="1857" actId="478"/>
          <ac:spMkLst>
            <pc:docMk/>
            <pc:sldMk cId="4181764129" sldId="723"/>
            <ac:spMk id="3" creationId="{40E399CF-0F17-4CF5-9930-BEE862585DD4}"/>
          </ac:spMkLst>
        </pc:spChg>
        <pc:spChg chg="add mod">
          <ac:chgData name="Diego Mauricio Riaño Pachón" userId="3b77a96813978dae" providerId="LiveId" clId="{B9A14495-F2D6-4301-88A7-8B6F6371758A}" dt="2019-09-10T01:23:04.260" v="1918" actId="207"/>
          <ac:spMkLst>
            <pc:docMk/>
            <pc:sldMk cId="4181764129" sldId="723"/>
            <ac:spMk id="5" creationId="{4F03BC28-F47C-47D3-A63C-59C555FE7A32}"/>
          </ac:spMkLst>
        </pc:spChg>
        <pc:spChg chg="add mod">
          <ac:chgData name="Diego Mauricio Riaño Pachón" userId="3b77a96813978dae" providerId="LiveId" clId="{B9A14495-F2D6-4301-88A7-8B6F6371758A}" dt="2019-09-10T01:24:01.522" v="1927" actId="207"/>
          <ac:spMkLst>
            <pc:docMk/>
            <pc:sldMk cId="4181764129" sldId="723"/>
            <ac:spMk id="6" creationId="{91737B2C-14C3-4FBF-BF67-CB4C520A9746}"/>
          </ac:spMkLst>
        </pc:spChg>
        <pc:picChg chg="add">
          <ac:chgData name="Diego Mauricio Riaño Pachón" userId="3b77a96813978dae" providerId="LiveId" clId="{B9A14495-F2D6-4301-88A7-8B6F6371758A}" dt="2019-09-10T01:22:14.206" v="1858"/>
          <ac:picMkLst>
            <pc:docMk/>
            <pc:sldMk cId="4181764129" sldId="723"/>
            <ac:picMk id="4098" creationId="{8C61085B-1DD7-4A12-8C54-EAE032BF14F9}"/>
          </ac:picMkLst>
        </pc:picChg>
      </pc:sldChg>
      <pc:sldChg chg="modSp add">
        <pc:chgData name="Diego Mauricio Riaño Pachón" userId="3b77a96813978dae" providerId="LiveId" clId="{B9A14495-F2D6-4301-88A7-8B6F6371758A}" dt="2019-09-10T01:54:35.254" v="2245" actId="20577"/>
        <pc:sldMkLst>
          <pc:docMk/>
          <pc:sldMk cId="4209714070" sldId="724"/>
        </pc:sldMkLst>
        <pc:spChg chg="mod">
          <ac:chgData name="Diego Mauricio Riaño Pachón" userId="3b77a96813978dae" providerId="LiveId" clId="{B9A14495-F2D6-4301-88A7-8B6F6371758A}" dt="2019-09-10T01:35:10.703" v="2208" actId="20577"/>
          <ac:spMkLst>
            <pc:docMk/>
            <pc:sldMk cId="4209714070" sldId="724"/>
            <ac:spMk id="2" creationId="{7CD98F0E-B287-4815-B7D5-A49A4EE60B30}"/>
          </ac:spMkLst>
        </pc:spChg>
        <pc:spChg chg="mod">
          <ac:chgData name="Diego Mauricio Riaño Pachón" userId="3b77a96813978dae" providerId="LiveId" clId="{B9A14495-F2D6-4301-88A7-8B6F6371758A}" dt="2019-09-10T01:54:35.254" v="2245" actId="20577"/>
          <ac:spMkLst>
            <pc:docMk/>
            <pc:sldMk cId="4209714070" sldId="724"/>
            <ac:spMk id="3" creationId="{7F325269-17A8-46E3-9667-87BC871247B2}"/>
          </ac:spMkLst>
        </pc:spChg>
      </pc:sldChg>
      <pc:sldChg chg="addSp delSp modSp add">
        <pc:chgData name="Diego Mauricio Riaño Pachón" userId="3b77a96813978dae" providerId="LiveId" clId="{B9A14495-F2D6-4301-88A7-8B6F6371758A}" dt="2019-09-10T02:26:39.309" v="2578" actId="1076"/>
        <pc:sldMkLst>
          <pc:docMk/>
          <pc:sldMk cId="366744973" sldId="725"/>
        </pc:sldMkLst>
        <pc:spChg chg="mod">
          <ac:chgData name="Diego Mauricio Riaño Pachón" userId="3b77a96813978dae" providerId="LiveId" clId="{B9A14495-F2D6-4301-88A7-8B6F6371758A}" dt="2019-09-10T01:55:16.220" v="2285" actId="20577"/>
          <ac:spMkLst>
            <pc:docMk/>
            <pc:sldMk cId="366744973" sldId="725"/>
            <ac:spMk id="2" creationId="{C14C33B9-97DD-43C4-A858-3550772B2192}"/>
          </ac:spMkLst>
        </pc:spChg>
        <pc:spChg chg="del">
          <ac:chgData name="Diego Mauricio Riaño Pachón" userId="3b77a96813978dae" providerId="LiveId" clId="{B9A14495-F2D6-4301-88A7-8B6F6371758A}" dt="2019-09-10T02:02:46.605" v="2286" actId="478"/>
          <ac:spMkLst>
            <pc:docMk/>
            <pc:sldMk cId="366744973" sldId="725"/>
            <ac:spMk id="3" creationId="{8EB73A6E-6C94-4DD4-9CE4-D27E78BD8739}"/>
          </ac:spMkLst>
        </pc:spChg>
        <pc:spChg chg="add del mod">
          <ac:chgData name="Diego Mauricio Riaño Pachón" userId="3b77a96813978dae" providerId="LiveId" clId="{B9A14495-F2D6-4301-88A7-8B6F6371758A}" dt="2019-09-10T02:22:55.973" v="2311" actId="478"/>
          <ac:spMkLst>
            <pc:docMk/>
            <pc:sldMk cId="366744973" sldId="725"/>
            <ac:spMk id="5" creationId="{597ABEF5-AB0D-4C62-84D7-48F28B673997}"/>
          </ac:spMkLst>
        </pc:spChg>
        <pc:spChg chg="add mod">
          <ac:chgData name="Diego Mauricio Riaño Pachón" userId="3b77a96813978dae" providerId="LiveId" clId="{B9A14495-F2D6-4301-88A7-8B6F6371758A}" dt="2019-09-10T02:25:59.637" v="2568" actId="404"/>
          <ac:spMkLst>
            <pc:docMk/>
            <pc:sldMk cId="366744973" sldId="725"/>
            <ac:spMk id="6" creationId="{794A6407-A251-4E83-8E39-7AE1F05D6701}"/>
          </ac:spMkLst>
        </pc:spChg>
        <pc:spChg chg="add mod">
          <ac:chgData name="Diego Mauricio Riaño Pachón" userId="3b77a96813978dae" providerId="LiveId" clId="{B9A14495-F2D6-4301-88A7-8B6F6371758A}" dt="2019-09-10T02:26:39.309" v="2578" actId="1076"/>
          <ac:spMkLst>
            <pc:docMk/>
            <pc:sldMk cId="366744973" sldId="725"/>
            <ac:spMk id="7" creationId="{7CBAAF87-DB95-4763-BFFF-9A38FC4F9055}"/>
          </ac:spMkLst>
        </pc:spChg>
        <pc:picChg chg="add del mod">
          <ac:chgData name="Diego Mauricio Riaño Pachón" userId="3b77a96813978dae" providerId="LiveId" clId="{B9A14495-F2D6-4301-88A7-8B6F6371758A}" dt="2019-09-10T02:22:50.334" v="2309" actId="478"/>
          <ac:picMkLst>
            <pc:docMk/>
            <pc:sldMk cId="366744973" sldId="725"/>
            <ac:picMk id="5122" creationId="{6035B056-DD1D-437F-92E8-9A23AF0E6675}"/>
          </ac:picMkLst>
        </pc:picChg>
        <pc:picChg chg="add del mod">
          <ac:chgData name="Diego Mauricio Riaño Pachón" userId="3b77a96813978dae" providerId="LiveId" clId="{B9A14495-F2D6-4301-88A7-8B6F6371758A}" dt="2019-09-10T02:22:52.657" v="2310" actId="478"/>
          <ac:picMkLst>
            <pc:docMk/>
            <pc:sldMk cId="366744973" sldId="725"/>
            <ac:picMk id="5124" creationId="{AF519AA6-D32E-43FF-8AF4-8F7FA79FB677}"/>
          </ac:picMkLst>
        </pc:picChg>
      </pc:sldChg>
      <pc:sldChg chg="addSp modSp add">
        <pc:chgData name="Diego Mauricio Riaño Pachón" userId="3b77a96813978dae" providerId="LiveId" clId="{B9A14495-F2D6-4301-88A7-8B6F6371758A}" dt="2019-09-10T02:49:05.058" v="2816" actId="1035"/>
        <pc:sldMkLst>
          <pc:docMk/>
          <pc:sldMk cId="3249486617" sldId="726"/>
        </pc:sldMkLst>
        <pc:spChg chg="add mod">
          <ac:chgData name="Diego Mauricio Riaño Pachón" userId="3b77a96813978dae" providerId="LiveId" clId="{B9A14495-F2D6-4301-88A7-8B6F6371758A}" dt="2019-09-10T02:49:05.058" v="2816" actId="1035"/>
          <ac:spMkLst>
            <pc:docMk/>
            <pc:sldMk cId="3249486617" sldId="726"/>
            <ac:spMk id="3" creationId="{13F6AB2B-B5B1-483C-B86C-95520EA5F9C0}"/>
          </ac:spMkLst>
        </pc:spChg>
      </pc:sldChg>
      <pc:sldChg chg="addSp delSp modSp add">
        <pc:chgData name="Diego Mauricio Riaño Pachón" userId="3b77a96813978dae" providerId="LiveId" clId="{B9A14495-F2D6-4301-88A7-8B6F6371758A}" dt="2019-09-10T02:28:19.316" v="2669" actId="1035"/>
        <pc:sldMkLst>
          <pc:docMk/>
          <pc:sldMk cId="1216216201" sldId="727"/>
        </pc:sldMkLst>
        <pc:spChg chg="mod">
          <ac:chgData name="Diego Mauricio Riaño Pachón" userId="3b77a96813978dae" providerId="LiveId" clId="{B9A14495-F2D6-4301-88A7-8B6F6371758A}" dt="2019-09-10T02:27:13.293" v="2612" actId="20577"/>
          <ac:spMkLst>
            <pc:docMk/>
            <pc:sldMk cId="1216216201" sldId="727"/>
            <ac:spMk id="2" creationId="{E7BC5E5C-6806-4BDB-8CE5-2E4222B30EA7}"/>
          </ac:spMkLst>
        </pc:spChg>
        <pc:spChg chg="del">
          <ac:chgData name="Diego Mauricio Riaño Pachón" userId="3b77a96813978dae" providerId="LiveId" clId="{B9A14495-F2D6-4301-88A7-8B6F6371758A}" dt="2019-09-10T02:27:17.939" v="2613" actId="478"/>
          <ac:spMkLst>
            <pc:docMk/>
            <pc:sldMk cId="1216216201" sldId="727"/>
            <ac:spMk id="3" creationId="{2A096623-CB9A-4D23-A000-C71C024FAB59}"/>
          </ac:spMkLst>
        </pc:spChg>
        <pc:spChg chg="add mod">
          <ac:chgData name="Diego Mauricio Riaño Pachón" userId="3b77a96813978dae" providerId="LiveId" clId="{B9A14495-F2D6-4301-88A7-8B6F6371758A}" dt="2019-09-10T02:28:19.316" v="2669" actId="1035"/>
          <ac:spMkLst>
            <pc:docMk/>
            <pc:sldMk cId="1216216201" sldId="727"/>
            <ac:spMk id="6" creationId="{D4B8ECD4-C6E1-4BC9-9A0A-8658E2554B0B}"/>
          </ac:spMkLst>
        </pc:spChg>
        <pc:picChg chg="add mod">
          <ac:chgData name="Diego Mauricio Riaño Pachón" userId="3b77a96813978dae" providerId="LiveId" clId="{B9A14495-F2D6-4301-88A7-8B6F6371758A}" dt="2019-09-10T02:28:05.560" v="2632" actId="1036"/>
          <ac:picMkLst>
            <pc:docMk/>
            <pc:sldMk cId="1216216201" sldId="727"/>
            <ac:picMk id="5" creationId="{96D9505B-3A93-46EB-AB11-CF62E891FD23}"/>
          </ac:picMkLst>
        </pc:picChg>
      </pc:sldChg>
      <pc:sldChg chg="addSp delSp modSp add">
        <pc:chgData name="Diego Mauricio Riaño Pachón" userId="3b77a96813978dae" providerId="LiveId" clId="{B9A14495-F2D6-4301-88A7-8B6F6371758A}" dt="2019-09-10T02:42:47.161" v="2795" actId="1036"/>
        <pc:sldMkLst>
          <pc:docMk/>
          <pc:sldMk cId="393934401" sldId="728"/>
        </pc:sldMkLst>
        <pc:spChg chg="mod">
          <ac:chgData name="Diego Mauricio Riaño Pachón" userId="3b77a96813978dae" providerId="LiveId" clId="{B9A14495-F2D6-4301-88A7-8B6F6371758A}" dt="2019-09-10T02:39:08.048" v="2708" actId="20577"/>
          <ac:spMkLst>
            <pc:docMk/>
            <pc:sldMk cId="393934401" sldId="728"/>
            <ac:spMk id="2" creationId="{E07CA4F7-BED9-47A6-BA71-CCA67415C22D}"/>
          </ac:spMkLst>
        </pc:spChg>
        <pc:spChg chg="del">
          <ac:chgData name="Diego Mauricio Riaño Pachón" userId="3b77a96813978dae" providerId="LiveId" clId="{B9A14495-F2D6-4301-88A7-8B6F6371758A}" dt="2019-09-10T02:39:10.665" v="2709" actId="478"/>
          <ac:spMkLst>
            <pc:docMk/>
            <pc:sldMk cId="393934401" sldId="728"/>
            <ac:spMk id="3" creationId="{50B6E2BF-3B37-4F6D-8EDF-C9F7E96A12B1}"/>
          </ac:spMkLst>
        </pc:spChg>
        <pc:spChg chg="add mod">
          <ac:chgData name="Diego Mauricio Riaño Pachón" userId="3b77a96813978dae" providerId="LiveId" clId="{B9A14495-F2D6-4301-88A7-8B6F6371758A}" dt="2019-09-10T02:40:31.819" v="2766" actId="1035"/>
          <ac:spMkLst>
            <pc:docMk/>
            <pc:sldMk cId="393934401" sldId="728"/>
            <ac:spMk id="5" creationId="{B05634A0-B771-48EF-A951-EA6F7722CA28}"/>
          </ac:spMkLst>
        </pc:spChg>
        <pc:picChg chg="add del mod">
          <ac:chgData name="Diego Mauricio Riaño Pachón" userId="3b77a96813978dae" providerId="LiveId" clId="{B9A14495-F2D6-4301-88A7-8B6F6371758A}" dt="2019-09-10T02:42:14.800" v="2767" actId="478"/>
          <ac:picMkLst>
            <pc:docMk/>
            <pc:sldMk cId="393934401" sldId="728"/>
            <ac:picMk id="6146" creationId="{8519C3E6-FE3D-4357-8460-40D67930F3CA}"/>
          </ac:picMkLst>
        </pc:picChg>
        <pc:picChg chg="add mod">
          <ac:chgData name="Diego Mauricio Riaño Pachón" userId="3b77a96813978dae" providerId="LiveId" clId="{B9A14495-F2D6-4301-88A7-8B6F6371758A}" dt="2019-09-10T02:42:47.161" v="2795" actId="1036"/>
          <ac:picMkLst>
            <pc:docMk/>
            <pc:sldMk cId="393934401" sldId="728"/>
            <ac:picMk id="6148" creationId="{6BCE3725-D6D3-4171-9EE1-0D67447682AC}"/>
          </ac:picMkLst>
        </pc:picChg>
      </pc:sldChg>
      <pc:sldChg chg="addSp modSp add">
        <pc:chgData name="Diego Mauricio Riaño Pachón" userId="3b77a96813978dae" providerId="LiveId" clId="{B9A14495-F2D6-4301-88A7-8B6F6371758A}" dt="2019-09-10T03:11:13.601" v="3071" actId="1038"/>
        <pc:sldMkLst>
          <pc:docMk/>
          <pc:sldMk cId="4181509778" sldId="729"/>
        </pc:sldMkLst>
        <pc:spChg chg="mod">
          <ac:chgData name="Diego Mauricio Riaño Pachón" userId="3b77a96813978dae" providerId="LiveId" clId="{B9A14495-F2D6-4301-88A7-8B6F6371758A}" dt="2019-09-10T03:09:06.217" v="2873" actId="20577"/>
          <ac:spMkLst>
            <pc:docMk/>
            <pc:sldMk cId="4181509778" sldId="729"/>
            <ac:spMk id="2" creationId="{E4CEDF3F-2B51-4FC5-8092-20ACC631DAE3}"/>
          </ac:spMkLst>
        </pc:spChg>
        <pc:spChg chg="mod">
          <ac:chgData name="Diego Mauricio Riaño Pachón" userId="3b77a96813978dae" providerId="LiveId" clId="{B9A14495-F2D6-4301-88A7-8B6F6371758A}" dt="2019-09-10T03:11:13.601" v="3071" actId="1038"/>
          <ac:spMkLst>
            <pc:docMk/>
            <pc:sldMk cId="4181509778" sldId="729"/>
            <ac:spMk id="3" creationId="{64BF3634-73C6-4D3F-85D7-C342543925C1}"/>
          </ac:spMkLst>
        </pc:spChg>
        <pc:spChg chg="add mod">
          <ac:chgData name="Diego Mauricio Riaño Pachón" userId="3b77a96813978dae" providerId="LiveId" clId="{B9A14495-F2D6-4301-88A7-8B6F6371758A}" dt="2019-09-10T03:09:31.796" v="2901"/>
          <ac:spMkLst>
            <pc:docMk/>
            <pc:sldMk cId="4181509778" sldId="729"/>
            <ac:spMk id="5" creationId="{AA76F38D-A729-4C7A-870B-C129DE2DA2AC}"/>
          </ac:spMkLst>
        </pc:spChg>
        <pc:spChg chg="add mod">
          <ac:chgData name="Diego Mauricio Riaño Pachón" userId="3b77a96813978dae" providerId="LiveId" clId="{B9A14495-F2D6-4301-88A7-8B6F6371758A}" dt="2019-09-10T03:11:03.579" v="3031" actId="1035"/>
          <ac:spMkLst>
            <pc:docMk/>
            <pc:sldMk cId="4181509778" sldId="729"/>
            <ac:spMk id="6" creationId="{43A30FE1-E0F8-4775-8366-99E9314CF989}"/>
          </ac:spMkLst>
        </pc:spChg>
        <pc:spChg chg="add mod">
          <ac:chgData name="Diego Mauricio Riaño Pachón" userId="3b77a96813978dae" providerId="LiveId" clId="{B9A14495-F2D6-4301-88A7-8B6F6371758A}" dt="2019-09-10T03:11:03.579" v="3031" actId="1035"/>
          <ac:spMkLst>
            <pc:docMk/>
            <pc:sldMk cId="4181509778" sldId="729"/>
            <ac:spMk id="7" creationId="{C413E05C-8FEC-4C07-B0E0-48E3F0922E5F}"/>
          </ac:spMkLst>
        </pc:spChg>
        <pc:spChg chg="add mod">
          <ac:chgData name="Diego Mauricio Riaño Pachón" userId="3b77a96813978dae" providerId="LiveId" clId="{B9A14495-F2D6-4301-88A7-8B6F6371758A}" dt="2019-09-10T03:11:03.579" v="3031" actId="1035"/>
          <ac:spMkLst>
            <pc:docMk/>
            <pc:sldMk cId="4181509778" sldId="729"/>
            <ac:spMk id="8" creationId="{8AAAB56D-2B61-4F00-B5EC-761014F06EEC}"/>
          </ac:spMkLst>
        </pc:spChg>
        <pc:spChg chg="add mod">
          <ac:chgData name="Diego Mauricio Riaño Pachón" userId="3b77a96813978dae" providerId="LiveId" clId="{B9A14495-F2D6-4301-88A7-8B6F6371758A}" dt="2019-09-10T03:11:03.579" v="3031" actId="1035"/>
          <ac:spMkLst>
            <pc:docMk/>
            <pc:sldMk cId="4181509778" sldId="729"/>
            <ac:spMk id="9" creationId="{E225B3E9-7A85-45FE-A759-2B0375742F57}"/>
          </ac:spMkLst>
        </pc:spChg>
        <pc:spChg chg="add mod">
          <ac:chgData name="Diego Mauricio Riaño Pachón" userId="3b77a96813978dae" providerId="LiveId" clId="{B9A14495-F2D6-4301-88A7-8B6F6371758A}" dt="2019-09-10T03:11:03.579" v="3031" actId="1035"/>
          <ac:spMkLst>
            <pc:docMk/>
            <pc:sldMk cId="4181509778" sldId="729"/>
            <ac:spMk id="14" creationId="{F9379CD5-45EA-4C86-A9BE-85837DE74853}"/>
          </ac:spMkLst>
        </pc:spChg>
        <pc:spChg chg="add mod">
          <ac:chgData name="Diego Mauricio Riaño Pachón" userId="3b77a96813978dae" providerId="LiveId" clId="{B9A14495-F2D6-4301-88A7-8B6F6371758A}" dt="2019-09-10T03:11:03.579" v="3031" actId="1035"/>
          <ac:spMkLst>
            <pc:docMk/>
            <pc:sldMk cId="4181509778" sldId="729"/>
            <ac:spMk id="15" creationId="{CFE9123D-4FE6-4F7B-84DF-54CFCF4AF9BD}"/>
          </ac:spMkLst>
        </pc:spChg>
        <pc:spChg chg="add mod">
          <ac:chgData name="Diego Mauricio Riaño Pachón" userId="3b77a96813978dae" providerId="LiveId" clId="{B9A14495-F2D6-4301-88A7-8B6F6371758A}" dt="2019-09-10T03:11:03.579" v="3031" actId="1035"/>
          <ac:spMkLst>
            <pc:docMk/>
            <pc:sldMk cId="4181509778" sldId="729"/>
            <ac:spMk id="16" creationId="{907932AC-0395-4689-9F19-1950D8CA88E8}"/>
          </ac:spMkLst>
        </pc:spChg>
        <pc:spChg chg="add mod">
          <ac:chgData name="Diego Mauricio Riaño Pachón" userId="3b77a96813978dae" providerId="LiveId" clId="{B9A14495-F2D6-4301-88A7-8B6F6371758A}" dt="2019-09-10T03:11:03.579" v="3031" actId="1035"/>
          <ac:spMkLst>
            <pc:docMk/>
            <pc:sldMk cId="4181509778" sldId="729"/>
            <ac:spMk id="17" creationId="{844FA047-1366-459F-824B-6F997056BC01}"/>
          </ac:spMkLst>
        </pc:spChg>
        <pc:spChg chg="add mod">
          <ac:chgData name="Diego Mauricio Riaño Pachón" userId="3b77a96813978dae" providerId="LiveId" clId="{B9A14495-F2D6-4301-88A7-8B6F6371758A}" dt="2019-09-10T03:11:03.579" v="3031" actId="1035"/>
          <ac:spMkLst>
            <pc:docMk/>
            <pc:sldMk cId="4181509778" sldId="729"/>
            <ac:spMk id="18" creationId="{8CC45448-270C-49EA-AD19-8720BBC276AD}"/>
          </ac:spMkLst>
        </pc:spChg>
        <pc:spChg chg="add mod">
          <ac:chgData name="Diego Mauricio Riaño Pachón" userId="3b77a96813978dae" providerId="LiveId" clId="{B9A14495-F2D6-4301-88A7-8B6F6371758A}" dt="2019-09-10T03:11:03.579" v="3031" actId="1035"/>
          <ac:spMkLst>
            <pc:docMk/>
            <pc:sldMk cId="4181509778" sldId="729"/>
            <ac:spMk id="19" creationId="{4B1A4EE0-F962-4324-AE16-DF2091264A61}"/>
          </ac:spMkLst>
        </pc:spChg>
        <pc:cxnChg chg="add mod">
          <ac:chgData name="Diego Mauricio Riaño Pachón" userId="3b77a96813978dae" providerId="LiveId" clId="{B9A14495-F2D6-4301-88A7-8B6F6371758A}" dt="2019-09-10T03:11:03.579" v="3031" actId="1035"/>
          <ac:cxnSpMkLst>
            <pc:docMk/>
            <pc:sldMk cId="4181509778" sldId="729"/>
            <ac:cxnSpMk id="10" creationId="{050F58C6-4A33-4C41-BE88-09D1EC4B1865}"/>
          </ac:cxnSpMkLst>
        </pc:cxnChg>
        <pc:cxnChg chg="add mod">
          <ac:chgData name="Diego Mauricio Riaño Pachón" userId="3b77a96813978dae" providerId="LiveId" clId="{B9A14495-F2D6-4301-88A7-8B6F6371758A}" dt="2019-09-10T03:11:03.579" v="3031" actId="1035"/>
          <ac:cxnSpMkLst>
            <pc:docMk/>
            <pc:sldMk cId="4181509778" sldId="729"/>
            <ac:cxnSpMk id="11" creationId="{4A2D9EC9-7635-4203-8D74-46B3516CDB93}"/>
          </ac:cxnSpMkLst>
        </pc:cxnChg>
        <pc:cxnChg chg="add mod">
          <ac:chgData name="Diego Mauricio Riaño Pachón" userId="3b77a96813978dae" providerId="LiveId" clId="{B9A14495-F2D6-4301-88A7-8B6F6371758A}" dt="2019-09-10T03:11:03.579" v="3031" actId="1035"/>
          <ac:cxnSpMkLst>
            <pc:docMk/>
            <pc:sldMk cId="4181509778" sldId="729"/>
            <ac:cxnSpMk id="12" creationId="{A173A520-3926-487B-9889-35CBB587B848}"/>
          </ac:cxnSpMkLst>
        </pc:cxnChg>
        <pc:cxnChg chg="add mod">
          <ac:chgData name="Diego Mauricio Riaño Pachón" userId="3b77a96813978dae" providerId="LiveId" clId="{B9A14495-F2D6-4301-88A7-8B6F6371758A}" dt="2019-09-10T03:11:03.579" v="3031" actId="1035"/>
          <ac:cxnSpMkLst>
            <pc:docMk/>
            <pc:sldMk cId="4181509778" sldId="729"/>
            <ac:cxnSpMk id="13" creationId="{D9CC44D0-E931-4480-BB8E-2298D4151748}"/>
          </ac:cxnSpMkLst>
        </pc:cxnChg>
        <pc:cxnChg chg="add mod">
          <ac:chgData name="Diego Mauricio Riaño Pachón" userId="3b77a96813978dae" providerId="LiveId" clId="{B9A14495-F2D6-4301-88A7-8B6F6371758A}" dt="2019-09-10T03:11:03.579" v="3031" actId="1035"/>
          <ac:cxnSpMkLst>
            <pc:docMk/>
            <pc:sldMk cId="4181509778" sldId="729"/>
            <ac:cxnSpMk id="20" creationId="{E3ACC053-67B7-4E3C-B2F6-163FC84AA8AC}"/>
          </ac:cxnSpMkLst>
        </pc:cxnChg>
        <pc:cxnChg chg="add mod">
          <ac:chgData name="Diego Mauricio Riaño Pachón" userId="3b77a96813978dae" providerId="LiveId" clId="{B9A14495-F2D6-4301-88A7-8B6F6371758A}" dt="2019-09-10T03:11:03.579" v="3031" actId="1035"/>
          <ac:cxnSpMkLst>
            <pc:docMk/>
            <pc:sldMk cId="4181509778" sldId="729"/>
            <ac:cxnSpMk id="21" creationId="{F20C98E4-E3C0-4C3F-9B38-6CFD925CC500}"/>
          </ac:cxnSpMkLst>
        </pc:cxnChg>
      </pc:sldChg>
      <pc:sldMasterChg chg="delSp">
        <pc:chgData name="Diego Mauricio Riaño Pachón" userId="3b77a96813978dae" providerId="LiveId" clId="{B9A14495-F2D6-4301-88A7-8B6F6371758A}" dt="2019-09-08T02:10:44.265" v="452" actId="478"/>
        <pc:sldMasterMkLst>
          <pc:docMk/>
          <pc:sldMasterMk cId="2565917513" sldId="2147483787"/>
        </pc:sldMasterMkLst>
        <pc:spChg chg="del">
          <ac:chgData name="Diego Mauricio Riaño Pachón" userId="3b77a96813978dae" providerId="LiveId" clId="{B9A14495-F2D6-4301-88A7-8B6F6371758A}" dt="2019-09-08T02:10:44.265" v="452" actId="478"/>
          <ac:spMkLst>
            <pc:docMk/>
            <pc:sldMasterMk cId="2565917513" sldId="2147483787"/>
            <ac:spMk id="7" creationId="{00000000-0000-0000-0000-000000000000}"/>
          </ac:spMkLst>
        </pc:spChg>
        <pc:picChg chg="del">
          <ac:chgData name="Diego Mauricio Riaño Pachón" userId="3b77a96813978dae" providerId="LiveId" clId="{B9A14495-F2D6-4301-88A7-8B6F6371758A}" dt="2019-09-08T02:10:44.265" v="452" actId="478"/>
          <ac:picMkLst>
            <pc:docMk/>
            <pc:sldMasterMk cId="2565917513" sldId="2147483787"/>
            <ac:picMk id="8"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9"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10"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11"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12" creationId="{00000000-0000-0000-0000-000000000000}"/>
          </ac:picMkLst>
        </pc:picChg>
      </pc:sldMasterChg>
    </pc:docChg>
  </pc:docChgLst>
  <pc:docChgLst>
    <pc:chgData name="Diego Mauricio Riaño Pachón" userId="3b77a96813978dae" providerId="LiveId" clId="{FB728620-9911-0A4E-88FE-BD71C2C3AB57}"/>
    <pc:docChg chg="custSel addSld delSld modSld sldOrd">
      <pc:chgData name="Diego Mauricio Riaño Pachón" userId="3b77a96813978dae" providerId="LiveId" clId="{FB728620-9911-0A4E-88FE-BD71C2C3AB57}" dt="2019-09-09T16:22:48.321" v="91" actId="2696"/>
      <pc:docMkLst>
        <pc:docMk/>
      </pc:docMkLst>
      <pc:sldChg chg="addSp delSp">
        <pc:chgData name="Diego Mauricio Riaño Pachón" userId="3b77a96813978dae" providerId="LiveId" clId="{FB728620-9911-0A4E-88FE-BD71C2C3AB57}" dt="2019-09-09T16:19:12.935" v="17"/>
        <pc:sldMkLst>
          <pc:docMk/>
          <pc:sldMk cId="2604779748" sldId="528"/>
        </pc:sldMkLst>
        <pc:spChg chg="add del">
          <ac:chgData name="Diego Mauricio Riaño Pachón" userId="3b77a96813978dae" providerId="LiveId" clId="{FB728620-9911-0A4E-88FE-BD71C2C3AB57}" dt="2019-09-09T16:19:12.935" v="17"/>
          <ac:spMkLst>
            <pc:docMk/>
            <pc:sldMk cId="2604779748" sldId="528"/>
            <ac:spMk id="4" creationId="{3FE1F02A-DE64-1540-9F69-F9903C0C91A0}"/>
          </ac:spMkLst>
        </pc:spChg>
      </pc:sldChg>
      <pc:sldChg chg="del">
        <pc:chgData name="Diego Mauricio Riaño Pachón" userId="3b77a96813978dae" providerId="LiveId" clId="{FB728620-9911-0A4E-88FE-BD71C2C3AB57}" dt="2019-09-09T16:20:35.519" v="42" actId="2696"/>
        <pc:sldMkLst>
          <pc:docMk/>
          <pc:sldMk cId="989912708" sldId="532"/>
        </pc:sldMkLst>
      </pc:sldChg>
      <pc:sldChg chg="delSp del">
        <pc:chgData name="Diego Mauricio Riaño Pachón" userId="3b77a96813978dae" providerId="LiveId" clId="{FB728620-9911-0A4E-88FE-BD71C2C3AB57}" dt="2019-09-09T16:21:05.777" v="47" actId="2696"/>
        <pc:sldMkLst>
          <pc:docMk/>
          <pc:sldMk cId="1906412758" sldId="536"/>
        </pc:sldMkLst>
        <pc:picChg chg="del">
          <ac:chgData name="Diego Mauricio Riaño Pachón" userId="3b77a96813978dae" providerId="LiveId" clId="{FB728620-9911-0A4E-88FE-BD71C2C3AB57}" dt="2019-09-09T16:20:49.533" v="44"/>
          <ac:picMkLst>
            <pc:docMk/>
            <pc:sldMk cId="1906412758" sldId="536"/>
            <ac:picMk id="8" creationId="{C6562AAA-FAAF-3647-BD9B-20B1662E5702}"/>
          </ac:picMkLst>
        </pc:picChg>
        <pc:picChg chg="del">
          <ac:chgData name="Diego Mauricio Riaño Pachón" userId="3b77a96813978dae" providerId="LiveId" clId="{FB728620-9911-0A4E-88FE-BD71C2C3AB57}" dt="2019-09-09T16:20:49.533" v="44"/>
          <ac:picMkLst>
            <pc:docMk/>
            <pc:sldMk cId="1906412758" sldId="536"/>
            <ac:picMk id="10" creationId="{538D4F4A-3321-9340-AE3B-1729D0BF8466}"/>
          </ac:picMkLst>
        </pc:picChg>
        <pc:picChg chg="del">
          <ac:chgData name="Diego Mauricio Riaño Pachón" userId="3b77a96813978dae" providerId="LiveId" clId="{FB728620-9911-0A4E-88FE-BD71C2C3AB57}" dt="2019-09-09T16:20:49.533" v="44"/>
          <ac:picMkLst>
            <pc:docMk/>
            <pc:sldMk cId="1906412758" sldId="536"/>
            <ac:picMk id="12" creationId="{9D7BFAEB-2B6B-7944-9F0C-F98B435D8278}"/>
          </ac:picMkLst>
        </pc:picChg>
      </pc:sldChg>
      <pc:sldChg chg="delSp del">
        <pc:chgData name="Diego Mauricio Riaño Pachón" userId="3b77a96813978dae" providerId="LiveId" clId="{FB728620-9911-0A4E-88FE-BD71C2C3AB57}" dt="2019-09-09T16:21:34.764" v="53" actId="2696"/>
        <pc:sldMkLst>
          <pc:docMk/>
          <pc:sldMk cId="3434564862" sldId="537"/>
        </pc:sldMkLst>
        <pc:spChg chg="del">
          <ac:chgData name="Diego Mauricio Riaño Pachón" userId="3b77a96813978dae" providerId="LiveId" clId="{FB728620-9911-0A4E-88FE-BD71C2C3AB57}" dt="2019-09-09T16:21:16.311" v="48"/>
          <ac:spMkLst>
            <pc:docMk/>
            <pc:sldMk cId="3434564862" sldId="537"/>
            <ac:spMk id="8" creationId="{BF18D960-B034-0048-9147-B89C53D7884D}"/>
          </ac:spMkLst>
        </pc:spChg>
        <pc:spChg chg="del">
          <ac:chgData name="Diego Mauricio Riaño Pachón" userId="3b77a96813978dae" providerId="LiveId" clId="{FB728620-9911-0A4E-88FE-BD71C2C3AB57}" dt="2019-09-09T16:21:16.311" v="48"/>
          <ac:spMkLst>
            <pc:docMk/>
            <pc:sldMk cId="3434564862" sldId="537"/>
            <ac:spMk id="9" creationId="{5EB62F81-3711-2248-8630-A8A43E4A0354}"/>
          </ac:spMkLst>
        </pc:spChg>
        <pc:spChg chg="del">
          <ac:chgData name="Diego Mauricio Riaño Pachón" userId="3b77a96813978dae" providerId="LiveId" clId="{FB728620-9911-0A4E-88FE-BD71C2C3AB57}" dt="2019-09-09T16:21:16.311" v="48"/>
          <ac:spMkLst>
            <pc:docMk/>
            <pc:sldMk cId="3434564862" sldId="537"/>
            <ac:spMk id="10" creationId="{58F5A872-79D6-884E-9ADE-E281CFF94487}"/>
          </ac:spMkLst>
        </pc:spChg>
        <pc:spChg chg="del">
          <ac:chgData name="Diego Mauricio Riaño Pachón" userId="3b77a96813978dae" providerId="LiveId" clId="{FB728620-9911-0A4E-88FE-BD71C2C3AB57}" dt="2019-09-09T16:21:16.311" v="48"/>
          <ac:spMkLst>
            <pc:docMk/>
            <pc:sldMk cId="3434564862" sldId="537"/>
            <ac:spMk id="11" creationId="{DA8A9572-B982-3443-861F-3549286BE4EF}"/>
          </ac:spMkLst>
        </pc:spChg>
        <pc:spChg chg="del">
          <ac:chgData name="Diego Mauricio Riaño Pachón" userId="3b77a96813978dae" providerId="LiveId" clId="{FB728620-9911-0A4E-88FE-BD71C2C3AB57}" dt="2019-09-09T16:21:16.311" v="48"/>
          <ac:spMkLst>
            <pc:docMk/>
            <pc:sldMk cId="3434564862" sldId="537"/>
            <ac:spMk id="12" creationId="{3B32D98E-2047-534B-8878-9ACC9A9008E6}"/>
          </ac:spMkLst>
        </pc:spChg>
        <pc:spChg chg="del">
          <ac:chgData name="Diego Mauricio Riaño Pachón" userId="3b77a96813978dae" providerId="LiveId" clId="{FB728620-9911-0A4E-88FE-BD71C2C3AB57}" dt="2019-09-09T16:21:16.311" v="48"/>
          <ac:spMkLst>
            <pc:docMk/>
            <pc:sldMk cId="3434564862" sldId="537"/>
            <ac:spMk id="13" creationId="{8FE493F8-E8B6-7243-978F-ABB69E2E1172}"/>
          </ac:spMkLst>
        </pc:spChg>
        <pc:spChg chg="del">
          <ac:chgData name="Diego Mauricio Riaño Pachón" userId="3b77a96813978dae" providerId="LiveId" clId="{FB728620-9911-0A4E-88FE-BD71C2C3AB57}" dt="2019-09-09T16:21:16.311" v="48"/>
          <ac:spMkLst>
            <pc:docMk/>
            <pc:sldMk cId="3434564862" sldId="537"/>
            <ac:spMk id="22" creationId="{E7C26CE4-2EDE-584E-A3CD-FF0259128D92}"/>
          </ac:spMkLst>
        </pc:spChg>
        <pc:spChg chg="del">
          <ac:chgData name="Diego Mauricio Riaño Pachón" userId="3b77a96813978dae" providerId="LiveId" clId="{FB728620-9911-0A4E-88FE-BD71C2C3AB57}" dt="2019-09-09T16:21:16.311" v="48"/>
          <ac:spMkLst>
            <pc:docMk/>
            <pc:sldMk cId="3434564862" sldId="537"/>
            <ac:spMk id="23" creationId="{4752C26E-4D60-1941-A6A5-D2BBB2B8A5D5}"/>
          </ac:spMkLst>
        </pc:spChg>
        <pc:spChg chg="del">
          <ac:chgData name="Diego Mauricio Riaño Pachón" userId="3b77a96813978dae" providerId="LiveId" clId="{FB728620-9911-0A4E-88FE-BD71C2C3AB57}" dt="2019-09-09T16:21:16.311" v="48"/>
          <ac:spMkLst>
            <pc:docMk/>
            <pc:sldMk cId="3434564862" sldId="537"/>
            <ac:spMk id="24" creationId="{4FBE70DE-03BD-694A-9253-BA0126DAE0E8}"/>
          </ac:spMkLst>
        </pc:spChg>
        <pc:spChg chg="del">
          <ac:chgData name="Diego Mauricio Riaño Pachón" userId="3b77a96813978dae" providerId="LiveId" clId="{FB728620-9911-0A4E-88FE-BD71C2C3AB57}" dt="2019-09-09T16:21:16.311" v="48"/>
          <ac:spMkLst>
            <pc:docMk/>
            <pc:sldMk cId="3434564862" sldId="537"/>
            <ac:spMk id="39" creationId="{669AF342-5FEB-7548-AB9E-DB63CF4B25F2}"/>
          </ac:spMkLst>
        </pc:spChg>
        <pc:spChg chg="del">
          <ac:chgData name="Diego Mauricio Riaño Pachón" userId="3b77a96813978dae" providerId="LiveId" clId="{FB728620-9911-0A4E-88FE-BD71C2C3AB57}" dt="2019-09-09T16:21:16.311" v="48"/>
          <ac:spMkLst>
            <pc:docMk/>
            <pc:sldMk cId="3434564862" sldId="537"/>
            <ac:spMk id="40" creationId="{AA699F85-DAAE-4E46-962F-05155139D74E}"/>
          </ac:spMkLst>
        </pc:spChg>
        <pc:spChg chg="del">
          <ac:chgData name="Diego Mauricio Riaño Pachón" userId="3b77a96813978dae" providerId="LiveId" clId="{FB728620-9911-0A4E-88FE-BD71C2C3AB57}" dt="2019-09-09T16:21:16.311" v="48"/>
          <ac:spMkLst>
            <pc:docMk/>
            <pc:sldMk cId="3434564862" sldId="537"/>
            <ac:spMk id="41" creationId="{80EAEA80-70FB-0641-8DEF-EF5DADB17033}"/>
          </ac:spMkLst>
        </pc:spChg>
        <pc:spChg chg="del">
          <ac:chgData name="Diego Mauricio Riaño Pachón" userId="3b77a96813978dae" providerId="LiveId" clId="{FB728620-9911-0A4E-88FE-BD71C2C3AB57}" dt="2019-09-09T16:21:16.311" v="48"/>
          <ac:spMkLst>
            <pc:docMk/>
            <pc:sldMk cId="3434564862" sldId="537"/>
            <ac:spMk id="42" creationId="{5B926685-974A-9F49-AA04-4B04F5139628}"/>
          </ac:spMkLst>
        </pc:spChg>
        <pc:spChg chg="del">
          <ac:chgData name="Diego Mauricio Riaño Pachón" userId="3b77a96813978dae" providerId="LiveId" clId="{FB728620-9911-0A4E-88FE-BD71C2C3AB57}" dt="2019-09-09T16:21:16.311" v="48"/>
          <ac:spMkLst>
            <pc:docMk/>
            <pc:sldMk cId="3434564862" sldId="537"/>
            <ac:spMk id="50" creationId="{6DA3737B-19AF-C344-8529-D4C1AF4A6D8B}"/>
          </ac:spMkLst>
        </pc:spChg>
        <pc:spChg chg="del">
          <ac:chgData name="Diego Mauricio Riaño Pachón" userId="3b77a96813978dae" providerId="LiveId" clId="{FB728620-9911-0A4E-88FE-BD71C2C3AB57}" dt="2019-09-09T16:21:16.311" v="48"/>
          <ac:spMkLst>
            <pc:docMk/>
            <pc:sldMk cId="3434564862" sldId="537"/>
            <ac:spMk id="51" creationId="{97AAA897-5E8F-5141-A740-5FFF5730268F}"/>
          </ac:spMkLst>
        </pc:spChg>
        <pc:spChg chg="del">
          <ac:chgData name="Diego Mauricio Riaño Pachón" userId="3b77a96813978dae" providerId="LiveId" clId="{FB728620-9911-0A4E-88FE-BD71C2C3AB57}" dt="2019-09-09T16:21:16.311" v="48"/>
          <ac:spMkLst>
            <pc:docMk/>
            <pc:sldMk cId="3434564862" sldId="537"/>
            <ac:spMk id="57" creationId="{F5A4D6CF-F0FD-A04B-80DA-7FE4B97409CA}"/>
          </ac:spMkLst>
        </pc:spChg>
        <pc:spChg chg="del">
          <ac:chgData name="Diego Mauricio Riaño Pachón" userId="3b77a96813978dae" providerId="LiveId" clId="{FB728620-9911-0A4E-88FE-BD71C2C3AB57}" dt="2019-09-09T16:21:16.311" v="48"/>
          <ac:spMkLst>
            <pc:docMk/>
            <pc:sldMk cId="3434564862" sldId="537"/>
            <ac:spMk id="58" creationId="{F4E7E77B-B01C-0B42-BEB0-151A32575D3A}"/>
          </ac:spMkLst>
        </pc:spChg>
        <pc:spChg chg="del">
          <ac:chgData name="Diego Mauricio Riaño Pachón" userId="3b77a96813978dae" providerId="LiveId" clId="{FB728620-9911-0A4E-88FE-BD71C2C3AB57}" dt="2019-09-09T16:21:16.311" v="48"/>
          <ac:spMkLst>
            <pc:docMk/>
            <pc:sldMk cId="3434564862" sldId="537"/>
            <ac:spMk id="59" creationId="{3D5F6DDC-69EB-124E-AAAA-6EB4EDD7E186}"/>
          </ac:spMkLst>
        </pc:spChg>
        <pc:spChg chg="del">
          <ac:chgData name="Diego Mauricio Riaño Pachón" userId="3b77a96813978dae" providerId="LiveId" clId="{FB728620-9911-0A4E-88FE-BD71C2C3AB57}" dt="2019-09-09T16:21:16.311" v="48"/>
          <ac:spMkLst>
            <pc:docMk/>
            <pc:sldMk cId="3434564862" sldId="537"/>
            <ac:spMk id="60" creationId="{E6058F2C-0606-6C4B-97F4-D28D761142A0}"/>
          </ac:spMkLst>
        </pc:spChg>
        <pc:spChg chg="del">
          <ac:chgData name="Diego Mauricio Riaño Pachón" userId="3b77a96813978dae" providerId="LiveId" clId="{FB728620-9911-0A4E-88FE-BD71C2C3AB57}" dt="2019-09-09T16:21:16.311" v="48"/>
          <ac:spMkLst>
            <pc:docMk/>
            <pc:sldMk cId="3434564862" sldId="537"/>
            <ac:spMk id="61" creationId="{BAC358A0-9B2E-9F4F-B6B3-78CDBC5D65E4}"/>
          </ac:spMkLst>
        </pc:spChg>
        <pc:spChg chg="del">
          <ac:chgData name="Diego Mauricio Riaño Pachón" userId="3b77a96813978dae" providerId="LiveId" clId="{FB728620-9911-0A4E-88FE-BD71C2C3AB57}" dt="2019-09-09T16:21:16.311" v="48"/>
          <ac:spMkLst>
            <pc:docMk/>
            <pc:sldMk cId="3434564862" sldId="537"/>
            <ac:spMk id="62" creationId="{1533A020-7D69-554B-B8F7-6DE8D9C21ECE}"/>
          </ac:spMkLst>
        </pc:spChg>
        <pc:spChg chg="del">
          <ac:chgData name="Diego Mauricio Riaño Pachón" userId="3b77a96813978dae" providerId="LiveId" clId="{FB728620-9911-0A4E-88FE-BD71C2C3AB57}" dt="2019-09-09T16:21:16.311" v="48"/>
          <ac:spMkLst>
            <pc:docMk/>
            <pc:sldMk cId="3434564862" sldId="537"/>
            <ac:spMk id="69" creationId="{86F1681A-D211-0C4E-B8C0-4CED991C0928}"/>
          </ac:spMkLst>
        </pc:spChg>
        <pc:spChg chg="del">
          <ac:chgData name="Diego Mauricio Riaño Pachón" userId="3b77a96813978dae" providerId="LiveId" clId="{FB728620-9911-0A4E-88FE-BD71C2C3AB57}" dt="2019-09-09T16:21:16.311" v="48"/>
          <ac:spMkLst>
            <pc:docMk/>
            <pc:sldMk cId="3434564862" sldId="537"/>
            <ac:spMk id="71" creationId="{7833254C-93DE-CD4D-88B6-CDD4D335536F}"/>
          </ac:spMkLst>
        </pc:spChg>
        <pc:cxnChg chg="del">
          <ac:chgData name="Diego Mauricio Riaño Pachón" userId="3b77a96813978dae" providerId="LiveId" clId="{FB728620-9911-0A4E-88FE-BD71C2C3AB57}" dt="2019-09-09T16:21:16.311" v="48"/>
          <ac:cxnSpMkLst>
            <pc:docMk/>
            <pc:sldMk cId="3434564862" sldId="537"/>
            <ac:cxnSpMk id="15" creationId="{17BDFFD1-4FA8-D44C-BCDB-F2400CF35B09}"/>
          </ac:cxnSpMkLst>
        </pc:cxnChg>
        <pc:cxnChg chg="del">
          <ac:chgData name="Diego Mauricio Riaño Pachón" userId="3b77a96813978dae" providerId="LiveId" clId="{FB728620-9911-0A4E-88FE-BD71C2C3AB57}" dt="2019-09-09T16:21:16.311" v="48"/>
          <ac:cxnSpMkLst>
            <pc:docMk/>
            <pc:sldMk cId="3434564862" sldId="537"/>
            <ac:cxnSpMk id="16" creationId="{5B19B77F-C0D6-B349-A47D-B100B7BBBF9E}"/>
          </ac:cxnSpMkLst>
        </pc:cxnChg>
        <pc:cxnChg chg="del">
          <ac:chgData name="Diego Mauricio Riaño Pachón" userId="3b77a96813978dae" providerId="LiveId" clId="{FB728620-9911-0A4E-88FE-BD71C2C3AB57}" dt="2019-09-09T16:21:16.311" v="48"/>
          <ac:cxnSpMkLst>
            <pc:docMk/>
            <pc:sldMk cId="3434564862" sldId="537"/>
            <ac:cxnSpMk id="19" creationId="{90EFC0E6-CD52-154B-879B-4D071F71E030}"/>
          </ac:cxnSpMkLst>
        </pc:cxnChg>
        <pc:cxnChg chg="del">
          <ac:chgData name="Diego Mauricio Riaño Pachón" userId="3b77a96813978dae" providerId="LiveId" clId="{FB728620-9911-0A4E-88FE-BD71C2C3AB57}" dt="2019-09-09T16:21:16.311" v="48"/>
          <ac:cxnSpMkLst>
            <pc:docMk/>
            <pc:sldMk cId="3434564862" sldId="537"/>
            <ac:cxnSpMk id="26" creationId="{76EB79F6-17F3-5A48-BAFF-93753C1B827F}"/>
          </ac:cxnSpMkLst>
        </pc:cxnChg>
        <pc:cxnChg chg="del">
          <ac:chgData name="Diego Mauricio Riaño Pachón" userId="3b77a96813978dae" providerId="LiveId" clId="{FB728620-9911-0A4E-88FE-BD71C2C3AB57}" dt="2019-09-09T16:21:16.311" v="48"/>
          <ac:cxnSpMkLst>
            <pc:docMk/>
            <pc:sldMk cId="3434564862" sldId="537"/>
            <ac:cxnSpMk id="27" creationId="{FE48FD8F-7952-5242-B73D-35A3EFC687C8}"/>
          </ac:cxnSpMkLst>
        </pc:cxnChg>
        <pc:cxnChg chg="del">
          <ac:chgData name="Diego Mauricio Riaño Pachón" userId="3b77a96813978dae" providerId="LiveId" clId="{FB728620-9911-0A4E-88FE-BD71C2C3AB57}" dt="2019-09-09T16:21:16.311" v="48"/>
          <ac:cxnSpMkLst>
            <pc:docMk/>
            <pc:sldMk cId="3434564862" sldId="537"/>
            <ac:cxnSpMk id="43" creationId="{DF2DA444-5922-D04F-A6B9-A081895474B4}"/>
          </ac:cxnSpMkLst>
        </pc:cxnChg>
        <pc:cxnChg chg="del">
          <ac:chgData name="Diego Mauricio Riaño Pachón" userId="3b77a96813978dae" providerId="LiveId" clId="{FB728620-9911-0A4E-88FE-BD71C2C3AB57}" dt="2019-09-09T16:21:16.311" v="48"/>
          <ac:cxnSpMkLst>
            <pc:docMk/>
            <pc:sldMk cId="3434564862" sldId="537"/>
            <ac:cxnSpMk id="46" creationId="{5007673E-A0BD-1D42-AE6C-146BA43BB587}"/>
          </ac:cxnSpMkLst>
        </pc:cxnChg>
        <pc:cxnChg chg="del">
          <ac:chgData name="Diego Mauricio Riaño Pachón" userId="3b77a96813978dae" providerId="LiveId" clId="{FB728620-9911-0A4E-88FE-BD71C2C3AB57}" dt="2019-09-09T16:21:16.311" v="48"/>
          <ac:cxnSpMkLst>
            <pc:docMk/>
            <pc:sldMk cId="3434564862" sldId="537"/>
            <ac:cxnSpMk id="52" creationId="{9B912A8B-D0ED-AB4E-9B95-D55AE9B8970A}"/>
          </ac:cxnSpMkLst>
        </pc:cxnChg>
        <pc:cxnChg chg="del">
          <ac:chgData name="Diego Mauricio Riaño Pachón" userId="3b77a96813978dae" providerId="LiveId" clId="{FB728620-9911-0A4E-88FE-BD71C2C3AB57}" dt="2019-09-09T16:21:16.311" v="48"/>
          <ac:cxnSpMkLst>
            <pc:docMk/>
            <pc:sldMk cId="3434564862" sldId="537"/>
            <ac:cxnSpMk id="56" creationId="{EAF8B693-8F23-DD4E-A60F-1AABBB0256BA}"/>
          </ac:cxnSpMkLst>
        </pc:cxnChg>
        <pc:cxnChg chg="del">
          <ac:chgData name="Diego Mauricio Riaño Pachón" userId="3b77a96813978dae" providerId="LiveId" clId="{FB728620-9911-0A4E-88FE-BD71C2C3AB57}" dt="2019-09-09T16:21:16.311" v="48"/>
          <ac:cxnSpMkLst>
            <pc:docMk/>
            <pc:sldMk cId="3434564862" sldId="537"/>
            <ac:cxnSpMk id="64" creationId="{CC1E0734-02DB-E44F-9544-D3009D1F8B7A}"/>
          </ac:cxnSpMkLst>
        </pc:cxnChg>
        <pc:cxnChg chg="del">
          <ac:chgData name="Diego Mauricio Riaño Pachón" userId="3b77a96813978dae" providerId="LiveId" clId="{FB728620-9911-0A4E-88FE-BD71C2C3AB57}" dt="2019-09-09T16:21:16.311" v="48"/>
          <ac:cxnSpMkLst>
            <pc:docMk/>
            <pc:sldMk cId="3434564862" sldId="537"/>
            <ac:cxnSpMk id="68" creationId="{E596BC73-86D3-FE44-B7A4-64BD42644BBD}"/>
          </ac:cxnSpMkLst>
        </pc:cxnChg>
      </pc:sldChg>
      <pc:sldChg chg="delSp modSp del modAnim">
        <pc:chgData name="Diego Mauricio Riaño Pachón" userId="3b77a96813978dae" providerId="LiveId" clId="{FB728620-9911-0A4E-88FE-BD71C2C3AB57}" dt="2019-09-09T16:22:48.321" v="91" actId="2696"/>
        <pc:sldMkLst>
          <pc:docMk/>
          <pc:sldMk cId="1520746204" sldId="538"/>
        </pc:sldMkLst>
        <pc:spChg chg="mod">
          <ac:chgData name="Diego Mauricio Riaño Pachón" userId="3b77a96813978dae" providerId="LiveId" clId="{FB728620-9911-0A4E-88FE-BD71C2C3AB57}" dt="2019-09-09T16:22:42.497" v="89"/>
          <ac:spMkLst>
            <pc:docMk/>
            <pc:sldMk cId="1520746204" sldId="538"/>
            <ac:spMk id="2" creationId="{104F8CE4-876E-7741-806F-EBDA7C12E549}"/>
          </ac:spMkLst>
        </pc:spChg>
        <pc:spChg chg="del">
          <ac:chgData name="Diego Mauricio Riaño Pachón" userId="3b77a96813978dae" providerId="LiveId" clId="{FB728620-9911-0A4E-88FE-BD71C2C3AB57}" dt="2019-09-09T16:22:23.300" v="77"/>
          <ac:spMkLst>
            <pc:docMk/>
            <pc:sldMk cId="1520746204" sldId="538"/>
            <ac:spMk id="8" creationId="{737DD2A4-F276-D140-AD08-AA7A6C157FF3}"/>
          </ac:spMkLst>
        </pc:spChg>
        <pc:spChg chg="del">
          <ac:chgData name="Diego Mauricio Riaño Pachón" userId="3b77a96813978dae" providerId="LiveId" clId="{FB728620-9911-0A4E-88FE-BD71C2C3AB57}" dt="2019-09-09T16:22:23.300" v="77"/>
          <ac:spMkLst>
            <pc:docMk/>
            <pc:sldMk cId="1520746204" sldId="538"/>
            <ac:spMk id="10" creationId="{2AFC4182-034F-CD4D-AC69-07120BA0D139}"/>
          </ac:spMkLst>
        </pc:spChg>
        <pc:spChg chg="del">
          <ac:chgData name="Diego Mauricio Riaño Pachón" userId="3b77a96813978dae" providerId="LiveId" clId="{FB728620-9911-0A4E-88FE-BD71C2C3AB57}" dt="2019-09-09T16:22:23.300" v="77"/>
          <ac:spMkLst>
            <pc:docMk/>
            <pc:sldMk cId="1520746204" sldId="538"/>
            <ac:spMk id="11" creationId="{76A315B3-BC59-4A4A-8649-7B059860F26B}"/>
          </ac:spMkLst>
        </pc:spChg>
        <pc:picChg chg="del">
          <ac:chgData name="Diego Mauricio Riaño Pachón" userId="3b77a96813978dae" providerId="LiveId" clId="{FB728620-9911-0A4E-88FE-BD71C2C3AB57}" dt="2019-09-09T16:22:23.300" v="77"/>
          <ac:picMkLst>
            <pc:docMk/>
            <pc:sldMk cId="1520746204" sldId="538"/>
            <ac:picMk id="7" creationId="{DA39BC87-8E72-4242-8A42-DEABD8D58729}"/>
          </ac:picMkLst>
        </pc:picChg>
      </pc:sldChg>
      <pc:sldChg chg="modSp del">
        <pc:chgData name="Diego Mauricio Riaño Pachón" userId="3b77a96813978dae" providerId="LiveId" clId="{FB728620-9911-0A4E-88FE-BD71C2C3AB57}" dt="2019-09-09T16:22:16.455" v="76" actId="2696"/>
        <pc:sldMkLst>
          <pc:docMk/>
          <pc:sldMk cId="17423961" sldId="547"/>
        </pc:sldMkLst>
        <pc:spChg chg="mod">
          <ac:chgData name="Diego Mauricio Riaño Pachón" userId="3b77a96813978dae" providerId="LiveId" clId="{FB728620-9911-0A4E-88FE-BD71C2C3AB57}" dt="2019-09-09T16:21:40.491" v="56"/>
          <ac:spMkLst>
            <pc:docMk/>
            <pc:sldMk cId="17423961" sldId="547"/>
            <ac:spMk id="3" creationId="{7FEC3D25-8D6B-BF4F-8EE7-50778E6577A6}"/>
          </ac:spMkLst>
        </pc:spChg>
      </pc:sldChg>
      <pc:sldChg chg="modSp">
        <pc:chgData name="Diego Mauricio Riaño Pachón" userId="3b77a96813978dae" providerId="LiveId" clId="{FB728620-9911-0A4E-88FE-BD71C2C3AB57}" dt="2019-09-09T15:19:16.155" v="15" actId="20577"/>
        <pc:sldMkLst>
          <pc:docMk/>
          <pc:sldMk cId="255749175" sldId="702"/>
        </pc:sldMkLst>
        <pc:spChg chg="mod">
          <ac:chgData name="Diego Mauricio Riaño Pachón" userId="3b77a96813978dae" providerId="LiveId" clId="{FB728620-9911-0A4E-88FE-BD71C2C3AB57}" dt="2019-09-09T15:19:16.155" v="15" actId="20577"/>
          <ac:spMkLst>
            <pc:docMk/>
            <pc:sldMk cId="255749175" sldId="702"/>
            <ac:spMk id="2" creationId="{00000000-0000-0000-0000-000000000000}"/>
          </ac:spMkLst>
        </pc:spChg>
      </pc:sldChg>
      <pc:sldChg chg="addSp delSp modSp add delAnim modAnim">
        <pc:chgData name="Diego Mauricio Riaño Pachón" userId="3b77a96813978dae" providerId="LiveId" clId="{FB728620-9911-0A4E-88FE-BD71C2C3AB57}" dt="2019-09-09T16:20:32.609" v="41" actId="1035"/>
        <pc:sldMkLst>
          <pc:docMk/>
          <pc:sldMk cId="3590560190" sldId="713"/>
        </pc:sldMkLst>
        <pc:spChg chg="mod">
          <ac:chgData name="Diego Mauricio Riaño Pachón" userId="3b77a96813978dae" providerId="LiveId" clId="{FB728620-9911-0A4E-88FE-BD71C2C3AB57}" dt="2019-09-09T16:20:03.410" v="22" actId="27636"/>
          <ac:spMkLst>
            <pc:docMk/>
            <pc:sldMk cId="3590560190" sldId="713"/>
            <ac:spMk id="2" creationId="{00000000-0000-0000-0000-000000000000}"/>
          </ac:spMkLst>
        </pc:spChg>
        <pc:spChg chg="del mod">
          <ac:chgData name="Diego Mauricio Riaño Pachón" userId="3b77a96813978dae" providerId="LiveId" clId="{FB728620-9911-0A4E-88FE-BD71C2C3AB57}" dt="2019-09-09T16:20:14.015" v="26" actId="478"/>
          <ac:spMkLst>
            <pc:docMk/>
            <pc:sldMk cId="3590560190" sldId="713"/>
            <ac:spMk id="5" creationId="{00000000-0000-0000-0000-000000000000}"/>
          </ac:spMkLst>
        </pc:spChg>
        <pc:spChg chg="add mod">
          <ac:chgData name="Diego Mauricio Riaño Pachón" userId="3b77a96813978dae" providerId="LiveId" clId="{FB728620-9911-0A4E-88FE-BD71C2C3AB57}" dt="2019-09-09T16:20:32.609" v="41" actId="1035"/>
          <ac:spMkLst>
            <pc:docMk/>
            <pc:sldMk cId="3590560190" sldId="713"/>
            <ac:spMk id="7" creationId="{8B33BA9D-9B63-8E47-98D6-A59672A381FF}"/>
          </ac:spMkLst>
        </pc:spChg>
        <pc:picChg chg="del">
          <ac:chgData name="Diego Mauricio Riaño Pachón" userId="3b77a96813978dae" providerId="LiveId" clId="{FB728620-9911-0A4E-88FE-BD71C2C3AB57}" dt="2019-09-09T16:20:10.236" v="23" actId="478"/>
          <ac:picMkLst>
            <pc:docMk/>
            <pc:sldMk cId="3590560190" sldId="713"/>
            <ac:picMk id="3" creationId="{00000000-0000-0000-0000-000000000000}"/>
          </ac:picMkLst>
        </pc:picChg>
        <pc:picChg chg="del">
          <ac:chgData name="Diego Mauricio Riaño Pachón" userId="3b77a96813978dae" providerId="LiveId" clId="{FB728620-9911-0A4E-88FE-BD71C2C3AB57}" dt="2019-09-09T16:20:11.041" v="24" actId="478"/>
          <ac:picMkLst>
            <pc:docMk/>
            <pc:sldMk cId="3590560190" sldId="713"/>
            <ac:picMk id="4" creationId="{00000000-0000-0000-0000-000000000000}"/>
          </ac:picMkLst>
        </pc:picChg>
      </pc:sldChg>
      <pc:sldChg chg="modSp add del">
        <pc:chgData name="Diego Mauricio Riaño Pachón" userId="3b77a96813978dae" providerId="LiveId" clId="{FB728620-9911-0A4E-88FE-BD71C2C3AB57}" dt="2019-09-09T16:19:52.930" v="19"/>
        <pc:sldMkLst>
          <pc:docMk/>
          <pc:sldMk cId="3795601836" sldId="713"/>
        </pc:sldMkLst>
        <pc:spChg chg="mod">
          <ac:chgData name="Diego Mauricio Riaño Pachón" userId="3b77a96813978dae" providerId="LiveId" clId="{FB728620-9911-0A4E-88FE-BD71C2C3AB57}" dt="2019-09-09T16:19:21.741" v="18"/>
          <ac:spMkLst>
            <pc:docMk/>
            <pc:sldMk cId="3795601836" sldId="713"/>
            <ac:spMk id="6" creationId="{00000000-0000-0000-0000-000000000000}"/>
          </ac:spMkLst>
        </pc:spChg>
      </pc:sldChg>
      <pc:sldChg chg="addSp delSp modSp add">
        <pc:chgData name="Diego Mauricio Riaño Pachón" userId="3b77a96813978dae" providerId="LiveId" clId="{FB728620-9911-0A4E-88FE-BD71C2C3AB57}" dt="2019-09-09T16:20:54.833" v="46"/>
        <pc:sldMkLst>
          <pc:docMk/>
          <pc:sldMk cId="246013046" sldId="714"/>
        </pc:sldMkLst>
        <pc:spChg chg="del">
          <ac:chgData name="Diego Mauricio Riaño Pachón" userId="3b77a96813978dae" providerId="LiveId" clId="{FB728620-9911-0A4E-88FE-BD71C2C3AB57}" dt="2019-09-09T16:20:53.817" v="45" actId="478"/>
          <ac:spMkLst>
            <pc:docMk/>
            <pc:sldMk cId="246013046" sldId="714"/>
            <ac:spMk id="2" creationId="{00000000-0000-0000-0000-000000000000}"/>
          </ac:spMkLst>
        </pc:spChg>
        <pc:spChg chg="add mod">
          <ac:chgData name="Diego Mauricio Riaño Pachón" userId="3b77a96813978dae" providerId="LiveId" clId="{FB728620-9911-0A4E-88FE-BD71C2C3AB57}" dt="2019-09-09T16:20:53.817" v="45" actId="478"/>
          <ac:spMkLst>
            <pc:docMk/>
            <pc:sldMk cId="246013046" sldId="714"/>
            <ac:spMk id="4" creationId="{DB6A8AE9-17B1-0443-B640-009F5958DC76}"/>
          </ac:spMkLst>
        </pc:spChg>
        <pc:spChg chg="del">
          <ac:chgData name="Diego Mauricio Riaño Pachón" userId="3b77a96813978dae" providerId="LiveId" clId="{FB728620-9911-0A4E-88FE-BD71C2C3AB57}" dt="2019-09-09T16:20:53.817" v="45" actId="478"/>
          <ac:spMkLst>
            <pc:docMk/>
            <pc:sldMk cId="246013046" sldId="714"/>
            <ac:spMk id="6" creationId="{00000000-0000-0000-0000-000000000000}"/>
          </ac:spMkLst>
        </pc:spChg>
        <pc:spChg chg="del">
          <ac:chgData name="Diego Mauricio Riaño Pachón" userId="3b77a96813978dae" providerId="LiveId" clId="{FB728620-9911-0A4E-88FE-BD71C2C3AB57}" dt="2019-09-09T16:20:53.817" v="45" actId="478"/>
          <ac:spMkLst>
            <pc:docMk/>
            <pc:sldMk cId="246013046" sldId="714"/>
            <ac:spMk id="7" creationId="{8B33BA9D-9B63-8E47-98D6-A59672A381FF}"/>
          </ac:spMkLst>
        </pc:spChg>
        <pc:picChg chg="add">
          <ac:chgData name="Diego Mauricio Riaño Pachón" userId="3b77a96813978dae" providerId="LiveId" clId="{FB728620-9911-0A4E-88FE-BD71C2C3AB57}" dt="2019-09-09T16:20:54.833" v="46"/>
          <ac:picMkLst>
            <pc:docMk/>
            <pc:sldMk cId="246013046" sldId="714"/>
            <ac:picMk id="8" creationId="{5A382990-BDE8-E345-B664-4554716AB5C2}"/>
          </ac:picMkLst>
        </pc:picChg>
        <pc:picChg chg="add">
          <ac:chgData name="Diego Mauricio Riaño Pachón" userId="3b77a96813978dae" providerId="LiveId" clId="{FB728620-9911-0A4E-88FE-BD71C2C3AB57}" dt="2019-09-09T16:20:54.833" v="46"/>
          <ac:picMkLst>
            <pc:docMk/>
            <pc:sldMk cId="246013046" sldId="714"/>
            <ac:picMk id="9" creationId="{D5300C09-3A47-F64E-A0BF-DF140F912E87}"/>
          </ac:picMkLst>
        </pc:picChg>
        <pc:picChg chg="add">
          <ac:chgData name="Diego Mauricio Riaño Pachón" userId="3b77a96813978dae" providerId="LiveId" clId="{FB728620-9911-0A4E-88FE-BD71C2C3AB57}" dt="2019-09-09T16:20:54.833" v="46"/>
          <ac:picMkLst>
            <pc:docMk/>
            <pc:sldMk cId="246013046" sldId="714"/>
            <ac:picMk id="10" creationId="{C12A8823-D151-D247-BE48-94EDB905A827}"/>
          </ac:picMkLst>
        </pc:picChg>
      </pc:sldChg>
      <pc:sldChg chg="addSp delSp modSp add">
        <pc:chgData name="Diego Mauricio Riaño Pachón" userId="3b77a96813978dae" providerId="LiveId" clId="{FB728620-9911-0A4E-88FE-BD71C2C3AB57}" dt="2019-09-09T16:21:32.701" v="52"/>
        <pc:sldMkLst>
          <pc:docMk/>
          <pc:sldMk cId="2237177833" sldId="715"/>
        </pc:sldMkLst>
        <pc:spChg chg="mod">
          <ac:chgData name="Diego Mauricio Riaño Pachón" userId="3b77a96813978dae" providerId="LiveId" clId="{FB728620-9911-0A4E-88FE-BD71C2C3AB57}" dt="2019-09-09T16:21:32.701" v="52"/>
          <ac:spMkLst>
            <pc:docMk/>
            <pc:sldMk cId="2237177833" sldId="715"/>
            <ac:spMk id="2" creationId="{B7C0EEAF-CB91-2C4E-8E76-E7FF7D2C402B}"/>
          </ac:spMkLst>
        </pc:spChg>
        <pc:spChg chg="del">
          <ac:chgData name="Diego Mauricio Riaño Pachón" userId="3b77a96813978dae" providerId="LiveId" clId="{FB728620-9911-0A4E-88FE-BD71C2C3AB57}" dt="2019-09-09T16:21:23.906" v="50" actId="478"/>
          <ac:spMkLst>
            <pc:docMk/>
            <pc:sldMk cId="2237177833" sldId="715"/>
            <ac:spMk id="3" creationId="{5647F0B5-5FAF-CC49-8BC9-B5FFD224B666}"/>
          </ac:spMkLst>
        </pc:spChg>
        <pc:spChg chg="add">
          <ac:chgData name="Diego Mauricio Riaño Pachón" userId="3b77a96813978dae" providerId="LiveId" clId="{FB728620-9911-0A4E-88FE-BD71C2C3AB57}" dt="2019-09-09T16:21:24.597" v="51"/>
          <ac:spMkLst>
            <pc:docMk/>
            <pc:sldMk cId="2237177833" sldId="715"/>
            <ac:spMk id="5" creationId="{62F3B66B-6BEA-4747-B488-C31AAB78235D}"/>
          </ac:spMkLst>
        </pc:spChg>
        <pc:spChg chg="add">
          <ac:chgData name="Diego Mauricio Riaño Pachón" userId="3b77a96813978dae" providerId="LiveId" clId="{FB728620-9911-0A4E-88FE-BD71C2C3AB57}" dt="2019-09-09T16:21:24.597" v="51"/>
          <ac:spMkLst>
            <pc:docMk/>
            <pc:sldMk cId="2237177833" sldId="715"/>
            <ac:spMk id="6" creationId="{BECE5D24-E63F-1A4B-BA98-7E3D12504C6F}"/>
          </ac:spMkLst>
        </pc:spChg>
        <pc:spChg chg="add">
          <ac:chgData name="Diego Mauricio Riaño Pachón" userId="3b77a96813978dae" providerId="LiveId" clId="{FB728620-9911-0A4E-88FE-BD71C2C3AB57}" dt="2019-09-09T16:21:24.597" v="51"/>
          <ac:spMkLst>
            <pc:docMk/>
            <pc:sldMk cId="2237177833" sldId="715"/>
            <ac:spMk id="7" creationId="{836661B1-393B-5146-9EB5-775C4610A72E}"/>
          </ac:spMkLst>
        </pc:spChg>
        <pc:spChg chg="add">
          <ac:chgData name="Diego Mauricio Riaño Pachón" userId="3b77a96813978dae" providerId="LiveId" clId="{FB728620-9911-0A4E-88FE-BD71C2C3AB57}" dt="2019-09-09T16:21:24.597" v="51"/>
          <ac:spMkLst>
            <pc:docMk/>
            <pc:sldMk cId="2237177833" sldId="715"/>
            <ac:spMk id="8" creationId="{0B95C791-1A04-F54F-9C37-6AF55E7D1AED}"/>
          </ac:spMkLst>
        </pc:spChg>
        <pc:spChg chg="add">
          <ac:chgData name="Diego Mauricio Riaño Pachón" userId="3b77a96813978dae" providerId="LiveId" clId="{FB728620-9911-0A4E-88FE-BD71C2C3AB57}" dt="2019-09-09T16:21:24.597" v="51"/>
          <ac:spMkLst>
            <pc:docMk/>
            <pc:sldMk cId="2237177833" sldId="715"/>
            <ac:spMk id="9" creationId="{360EBACF-BA5C-B44A-98C5-B642838C9CDC}"/>
          </ac:spMkLst>
        </pc:spChg>
        <pc:spChg chg="add">
          <ac:chgData name="Diego Mauricio Riaño Pachón" userId="3b77a96813978dae" providerId="LiveId" clId="{FB728620-9911-0A4E-88FE-BD71C2C3AB57}" dt="2019-09-09T16:21:24.597" v="51"/>
          <ac:spMkLst>
            <pc:docMk/>
            <pc:sldMk cId="2237177833" sldId="715"/>
            <ac:spMk id="10" creationId="{71DE5194-1D7D-774E-A88F-58AD30571F66}"/>
          </ac:spMkLst>
        </pc:spChg>
        <pc:spChg chg="add">
          <ac:chgData name="Diego Mauricio Riaño Pachón" userId="3b77a96813978dae" providerId="LiveId" clId="{FB728620-9911-0A4E-88FE-BD71C2C3AB57}" dt="2019-09-09T16:21:24.597" v="51"/>
          <ac:spMkLst>
            <pc:docMk/>
            <pc:sldMk cId="2237177833" sldId="715"/>
            <ac:spMk id="14" creationId="{66F8CCF7-D64F-F747-A07C-99FC8F617412}"/>
          </ac:spMkLst>
        </pc:spChg>
        <pc:spChg chg="add">
          <ac:chgData name="Diego Mauricio Riaño Pachón" userId="3b77a96813978dae" providerId="LiveId" clId="{FB728620-9911-0A4E-88FE-BD71C2C3AB57}" dt="2019-09-09T16:21:24.597" v="51"/>
          <ac:spMkLst>
            <pc:docMk/>
            <pc:sldMk cId="2237177833" sldId="715"/>
            <ac:spMk id="15" creationId="{377492E4-D884-CB48-9910-368BA8489FFA}"/>
          </ac:spMkLst>
        </pc:spChg>
        <pc:spChg chg="add">
          <ac:chgData name="Diego Mauricio Riaño Pachón" userId="3b77a96813978dae" providerId="LiveId" clId="{FB728620-9911-0A4E-88FE-BD71C2C3AB57}" dt="2019-09-09T16:21:24.597" v="51"/>
          <ac:spMkLst>
            <pc:docMk/>
            <pc:sldMk cId="2237177833" sldId="715"/>
            <ac:spMk id="16" creationId="{E661D99D-7E86-A34D-B63B-FBEA2726E35E}"/>
          </ac:spMkLst>
        </pc:spChg>
        <pc:spChg chg="add">
          <ac:chgData name="Diego Mauricio Riaño Pachón" userId="3b77a96813978dae" providerId="LiveId" clId="{FB728620-9911-0A4E-88FE-BD71C2C3AB57}" dt="2019-09-09T16:21:24.597" v="51"/>
          <ac:spMkLst>
            <pc:docMk/>
            <pc:sldMk cId="2237177833" sldId="715"/>
            <ac:spMk id="19" creationId="{39D93F6A-E080-CB4A-A869-C60A344FB3EC}"/>
          </ac:spMkLst>
        </pc:spChg>
        <pc:spChg chg="add">
          <ac:chgData name="Diego Mauricio Riaño Pachón" userId="3b77a96813978dae" providerId="LiveId" clId="{FB728620-9911-0A4E-88FE-BD71C2C3AB57}" dt="2019-09-09T16:21:24.597" v="51"/>
          <ac:spMkLst>
            <pc:docMk/>
            <pc:sldMk cId="2237177833" sldId="715"/>
            <ac:spMk id="20" creationId="{2559B4FC-F4A2-5641-8B8B-A553B286D26C}"/>
          </ac:spMkLst>
        </pc:spChg>
        <pc:spChg chg="add">
          <ac:chgData name="Diego Mauricio Riaño Pachón" userId="3b77a96813978dae" providerId="LiveId" clId="{FB728620-9911-0A4E-88FE-BD71C2C3AB57}" dt="2019-09-09T16:21:24.597" v="51"/>
          <ac:spMkLst>
            <pc:docMk/>
            <pc:sldMk cId="2237177833" sldId="715"/>
            <ac:spMk id="21" creationId="{F8172570-3C24-1E4B-9550-DE08D9BF0634}"/>
          </ac:spMkLst>
        </pc:spChg>
        <pc:spChg chg="add">
          <ac:chgData name="Diego Mauricio Riaño Pachón" userId="3b77a96813978dae" providerId="LiveId" clId="{FB728620-9911-0A4E-88FE-BD71C2C3AB57}" dt="2019-09-09T16:21:24.597" v="51"/>
          <ac:spMkLst>
            <pc:docMk/>
            <pc:sldMk cId="2237177833" sldId="715"/>
            <ac:spMk id="22" creationId="{7E570FC0-7297-DB43-A9DC-4DE8455B7FEE}"/>
          </ac:spMkLst>
        </pc:spChg>
        <pc:spChg chg="add">
          <ac:chgData name="Diego Mauricio Riaño Pachón" userId="3b77a96813978dae" providerId="LiveId" clId="{FB728620-9911-0A4E-88FE-BD71C2C3AB57}" dt="2019-09-09T16:21:24.597" v="51"/>
          <ac:spMkLst>
            <pc:docMk/>
            <pc:sldMk cId="2237177833" sldId="715"/>
            <ac:spMk id="25" creationId="{59C0CC2E-47F1-2042-9F38-C340ED6F6190}"/>
          </ac:spMkLst>
        </pc:spChg>
        <pc:spChg chg="add">
          <ac:chgData name="Diego Mauricio Riaño Pachón" userId="3b77a96813978dae" providerId="LiveId" clId="{FB728620-9911-0A4E-88FE-BD71C2C3AB57}" dt="2019-09-09T16:21:24.597" v="51"/>
          <ac:spMkLst>
            <pc:docMk/>
            <pc:sldMk cId="2237177833" sldId="715"/>
            <ac:spMk id="26" creationId="{F197ED31-80C5-8B45-B4E8-EB4C0CB144BE}"/>
          </ac:spMkLst>
        </pc:spChg>
        <pc:spChg chg="add">
          <ac:chgData name="Diego Mauricio Riaño Pachón" userId="3b77a96813978dae" providerId="LiveId" clId="{FB728620-9911-0A4E-88FE-BD71C2C3AB57}" dt="2019-09-09T16:21:24.597" v="51"/>
          <ac:spMkLst>
            <pc:docMk/>
            <pc:sldMk cId="2237177833" sldId="715"/>
            <ac:spMk id="29" creationId="{E4B7F326-5F3D-3C47-8424-FBC74901CB43}"/>
          </ac:spMkLst>
        </pc:spChg>
        <pc:spChg chg="add">
          <ac:chgData name="Diego Mauricio Riaño Pachón" userId="3b77a96813978dae" providerId="LiveId" clId="{FB728620-9911-0A4E-88FE-BD71C2C3AB57}" dt="2019-09-09T16:21:24.597" v="51"/>
          <ac:spMkLst>
            <pc:docMk/>
            <pc:sldMk cId="2237177833" sldId="715"/>
            <ac:spMk id="30" creationId="{0CAC57F7-6B68-6A41-A8AE-B6E95103EBB0}"/>
          </ac:spMkLst>
        </pc:spChg>
        <pc:spChg chg="add">
          <ac:chgData name="Diego Mauricio Riaño Pachón" userId="3b77a96813978dae" providerId="LiveId" clId="{FB728620-9911-0A4E-88FE-BD71C2C3AB57}" dt="2019-09-09T16:21:24.597" v="51"/>
          <ac:spMkLst>
            <pc:docMk/>
            <pc:sldMk cId="2237177833" sldId="715"/>
            <ac:spMk id="31" creationId="{D369CECA-E932-DB40-8D52-B3F7509CF4A7}"/>
          </ac:spMkLst>
        </pc:spChg>
        <pc:spChg chg="add">
          <ac:chgData name="Diego Mauricio Riaño Pachón" userId="3b77a96813978dae" providerId="LiveId" clId="{FB728620-9911-0A4E-88FE-BD71C2C3AB57}" dt="2019-09-09T16:21:24.597" v="51"/>
          <ac:spMkLst>
            <pc:docMk/>
            <pc:sldMk cId="2237177833" sldId="715"/>
            <ac:spMk id="32" creationId="{EE3FF4FC-99C7-D745-A2BA-453A834E1B5F}"/>
          </ac:spMkLst>
        </pc:spChg>
        <pc:spChg chg="add">
          <ac:chgData name="Diego Mauricio Riaño Pachón" userId="3b77a96813978dae" providerId="LiveId" clId="{FB728620-9911-0A4E-88FE-BD71C2C3AB57}" dt="2019-09-09T16:21:24.597" v="51"/>
          <ac:spMkLst>
            <pc:docMk/>
            <pc:sldMk cId="2237177833" sldId="715"/>
            <ac:spMk id="33" creationId="{E2890CA0-3570-A141-97CF-AF50313C2D17}"/>
          </ac:spMkLst>
        </pc:spChg>
        <pc:spChg chg="add">
          <ac:chgData name="Diego Mauricio Riaño Pachón" userId="3b77a96813978dae" providerId="LiveId" clId="{FB728620-9911-0A4E-88FE-BD71C2C3AB57}" dt="2019-09-09T16:21:24.597" v="51"/>
          <ac:spMkLst>
            <pc:docMk/>
            <pc:sldMk cId="2237177833" sldId="715"/>
            <ac:spMk id="34" creationId="{8CF05E43-2412-AD42-A294-02ABC61A17D3}"/>
          </ac:spMkLst>
        </pc:spChg>
        <pc:spChg chg="add">
          <ac:chgData name="Diego Mauricio Riaño Pachón" userId="3b77a96813978dae" providerId="LiveId" clId="{FB728620-9911-0A4E-88FE-BD71C2C3AB57}" dt="2019-09-09T16:21:24.597" v="51"/>
          <ac:spMkLst>
            <pc:docMk/>
            <pc:sldMk cId="2237177833" sldId="715"/>
            <ac:spMk id="37" creationId="{228B1C0A-569A-074F-B8EB-C9F2E0F204DA}"/>
          </ac:spMkLst>
        </pc:spChg>
        <pc:spChg chg="add">
          <ac:chgData name="Diego Mauricio Riaño Pachón" userId="3b77a96813978dae" providerId="LiveId" clId="{FB728620-9911-0A4E-88FE-BD71C2C3AB57}" dt="2019-09-09T16:21:24.597" v="51"/>
          <ac:spMkLst>
            <pc:docMk/>
            <pc:sldMk cId="2237177833" sldId="715"/>
            <ac:spMk id="38" creationId="{E872E422-294F-AB44-8D82-7C1635A68DC4}"/>
          </ac:spMkLst>
        </pc:spChg>
        <pc:cxnChg chg="add">
          <ac:chgData name="Diego Mauricio Riaño Pachón" userId="3b77a96813978dae" providerId="LiveId" clId="{FB728620-9911-0A4E-88FE-BD71C2C3AB57}" dt="2019-09-09T16:21:24.597" v="51"/>
          <ac:cxnSpMkLst>
            <pc:docMk/>
            <pc:sldMk cId="2237177833" sldId="715"/>
            <ac:cxnSpMk id="11" creationId="{6204A91A-8B27-0C4F-94B3-F24536461B3A}"/>
          </ac:cxnSpMkLst>
        </pc:cxnChg>
        <pc:cxnChg chg="add">
          <ac:chgData name="Diego Mauricio Riaño Pachón" userId="3b77a96813978dae" providerId="LiveId" clId="{FB728620-9911-0A4E-88FE-BD71C2C3AB57}" dt="2019-09-09T16:21:24.597" v="51"/>
          <ac:cxnSpMkLst>
            <pc:docMk/>
            <pc:sldMk cId="2237177833" sldId="715"/>
            <ac:cxnSpMk id="12" creationId="{C256EB21-267A-8947-9F56-3BD988EAC6F4}"/>
          </ac:cxnSpMkLst>
        </pc:cxnChg>
        <pc:cxnChg chg="add">
          <ac:chgData name="Diego Mauricio Riaño Pachón" userId="3b77a96813978dae" providerId="LiveId" clId="{FB728620-9911-0A4E-88FE-BD71C2C3AB57}" dt="2019-09-09T16:21:24.597" v="51"/>
          <ac:cxnSpMkLst>
            <pc:docMk/>
            <pc:sldMk cId="2237177833" sldId="715"/>
            <ac:cxnSpMk id="13" creationId="{B29A8DCC-6772-7D4B-B971-495079D32EA3}"/>
          </ac:cxnSpMkLst>
        </pc:cxnChg>
        <pc:cxnChg chg="add">
          <ac:chgData name="Diego Mauricio Riaño Pachón" userId="3b77a96813978dae" providerId="LiveId" clId="{FB728620-9911-0A4E-88FE-BD71C2C3AB57}" dt="2019-09-09T16:21:24.597" v="51"/>
          <ac:cxnSpMkLst>
            <pc:docMk/>
            <pc:sldMk cId="2237177833" sldId="715"/>
            <ac:cxnSpMk id="17" creationId="{AC5FB731-32AF-644F-9059-A677D7A2D076}"/>
          </ac:cxnSpMkLst>
        </pc:cxnChg>
        <pc:cxnChg chg="add">
          <ac:chgData name="Diego Mauricio Riaño Pachón" userId="3b77a96813978dae" providerId="LiveId" clId="{FB728620-9911-0A4E-88FE-BD71C2C3AB57}" dt="2019-09-09T16:21:24.597" v="51"/>
          <ac:cxnSpMkLst>
            <pc:docMk/>
            <pc:sldMk cId="2237177833" sldId="715"/>
            <ac:cxnSpMk id="18" creationId="{1705128E-ACEB-194C-B51A-834291BD8DC3}"/>
          </ac:cxnSpMkLst>
        </pc:cxnChg>
        <pc:cxnChg chg="add">
          <ac:chgData name="Diego Mauricio Riaño Pachón" userId="3b77a96813978dae" providerId="LiveId" clId="{FB728620-9911-0A4E-88FE-BD71C2C3AB57}" dt="2019-09-09T16:21:24.597" v="51"/>
          <ac:cxnSpMkLst>
            <pc:docMk/>
            <pc:sldMk cId="2237177833" sldId="715"/>
            <ac:cxnSpMk id="23" creationId="{7E8C9926-8C4B-FA4D-8FBA-17B0DDD397C9}"/>
          </ac:cxnSpMkLst>
        </pc:cxnChg>
        <pc:cxnChg chg="add">
          <ac:chgData name="Diego Mauricio Riaño Pachón" userId="3b77a96813978dae" providerId="LiveId" clId="{FB728620-9911-0A4E-88FE-BD71C2C3AB57}" dt="2019-09-09T16:21:24.597" v="51"/>
          <ac:cxnSpMkLst>
            <pc:docMk/>
            <pc:sldMk cId="2237177833" sldId="715"/>
            <ac:cxnSpMk id="24" creationId="{761B6186-C14C-8E44-B9F1-318D6F1EF576}"/>
          </ac:cxnSpMkLst>
        </pc:cxnChg>
        <pc:cxnChg chg="add">
          <ac:chgData name="Diego Mauricio Riaño Pachón" userId="3b77a96813978dae" providerId="LiveId" clId="{FB728620-9911-0A4E-88FE-BD71C2C3AB57}" dt="2019-09-09T16:21:24.597" v="51"/>
          <ac:cxnSpMkLst>
            <pc:docMk/>
            <pc:sldMk cId="2237177833" sldId="715"/>
            <ac:cxnSpMk id="27" creationId="{18D8A794-E204-9F47-B82C-42098F3F78F2}"/>
          </ac:cxnSpMkLst>
        </pc:cxnChg>
        <pc:cxnChg chg="add">
          <ac:chgData name="Diego Mauricio Riaño Pachón" userId="3b77a96813978dae" providerId="LiveId" clId="{FB728620-9911-0A4E-88FE-BD71C2C3AB57}" dt="2019-09-09T16:21:24.597" v="51"/>
          <ac:cxnSpMkLst>
            <pc:docMk/>
            <pc:sldMk cId="2237177833" sldId="715"/>
            <ac:cxnSpMk id="28" creationId="{C8777709-F7BB-A248-96A9-0631993AE8F7}"/>
          </ac:cxnSpMkLst>
        </pc:cxnChg>
        <pc:cxnChg chg="add">
          <ac:chgData name="Diego Mauricio Riaño Pachón" userId="3b77a96813978dae" providerId="LiveId" clId="{FB728620-9911-0A4E-88FE-BD71C2C3AB57}" dt="2019-09-09T16:21:24.597" v="51"/>
          <ac:cxnSpMkLst>
            <pc:docMk/>
            <pc:sldMk cId="2237177833" sldId="715"/>
            <ac:cxnSpMk id="35" creationId="{291A9502-F402-374A-9881-4ABED8F07D9B}"/>
          </ac:cxnSpMkLst>
        </pc:cxnChg>
        <pc:cxnChg chg="add">
          <ac:chgData name="Diego Mauricio Riaño Pachón" userId="3b77a96813978dae" providerId="LiveId" clId="{FB728620-9911-0A4E-88FE-BD71C2C3AB57}" dt="2019-09-09T16:21:24.597" v="51"/>
          <ac:cxnSpMkLst>
            <pc:docMk/>
            <pc:sldMk cId="2237177833" sldId="715"/>
            <ac:cxnSpMk id="36" creationId="{AFACF14A-B692-CC43-B9F5-9B69A8CEF113}"/>
          </ac:cxnSpMkLst>
        </pc:cxnChg>
      </pc:sldChg>
      <pc:sldChg chg="addSp delSp modSp add ord modAnim">
        <pc:chgData name="Diego Mauricio Riaño Pachón" userId="3b77a96813978dae" providerId="LiveId" clId="{FB728620-9911-0A4E-88FE-BD71C2C3AB57}" dt="2019-09-09T16:22:45.598" v="90"/>
        <pc:sldMkLst>
          <pc:docMk/>
          <pc:sldMk cId="2679556962" sldId="716"/>
        </pc:sldMkLst>
        <pc:spChg chg="mod">
          <ac:chgData name="Diego Mauricio Riaño Pachón" userId="3b77a96813978dae" providerId="LiveId" clId="{FB728620-9911-0A4E-88FE-BD71C2C3AB57}" dt="2019-09-09T16:22:45.598" v="90"/>
          <ac:spMkLst>
            <pc:docMk/>
            <pc:sldMk cId="2679556962" sldId="716"/>
            <ac:spMk id="2" creationId="{6612A56C-305E-9748-BFB0-366A2A2A617A}"/>
          </ac:spMkLst>
        </pc:spChg>
        <pc:spChg chg="del">
          <ac:chgData name="Diego Mauricio Riaño Pachón" userId="3b77a96813978dae" providerId="LiveId" clId="{FB728620-9911-0A4E-88FE-BD71C2C3AB57}" dt="2019-09-09T16:22:29.162" v="79" actId="478"/>
          <ac:spMkLst>
            <pc:docMk/>
            <pc:sldMk cId="2679556962" sldId="716"/>
            <ac:spMk id="3" creationId="{39A7BD00-11D4-3641-8CED-92E5B897A8B7}"/>
          </ac:spMkLst>
        </pc:spChg>
        <pc:spChg chg="add mod">
          <ac:chgData name="Diego Mauricio Riaño Pachón" userId="3b77a96813978dae" providerId="LiveId" clId="{FB728620-9911-0A4E-88FE-BD71C2C3AB57}" dt="2019-09-09T16:22:35.058" v="86" actId="1038"/>
          <ac:spMkLst>
            <pc:docMk/>
            <pc:sldMk cId="2679556962" sldId="716"/>
            <ac:spMk id="6" creationId="{C27FD605-D889-E14A-BAA7-A58B6F5AB5EF}"/>
          </ac:spMkLst>
        </pc:spChg>
        <pc:spChg chg="add mod">
          <ac:chgData name="Diego Mauricio Riaño Pachón" userId="3b77a96813978dae" providerId="LiveId" clId="{FB728620-9911-0A4E-88FE-BD71C2C3AB57}" dt="2019-09-09T16:22:38.753" v="88" actId="1036"/>
          <ac:spMkLst>
            <pc:docMk/>
            <pc:sldMk cId="2679556962" sldId="716"/>
            <ac:spMk id="7" creationId="{5825A9CE-EAC5-CE45-BA89-8046824DD7F6}"/>
          </ac:spMkLst>
        </pc:spChg>
        <pc:spChg chg="add mod">
          <ac:chgData name="Diego Mauricio Riaño Pachón" userId="3b77a96813978dae" providerId="LiveId" clId="{FB728620-9911-0A4E-88FE-BD71C2C3AB57}" dt="2019-09-09T16:22:35.058" v="86" actId="1038"/>
          <ac:spMkLst>
            <pc:docMk/>
            <pc:sldMk cId="2679556962" sldId="716"/>
            <ac:spMk id="8" creationId="{54DC835F-22CE-1146-A1A8-6AFCF64480C9}"/>
          </ac:spMkLst>
        </pc:spChg>
        <pc:picChg chg="add mod">
          <ac:chgData name="Diego Mauricio Riaño Pachón" userId="3b77a96813978dae" providerId="LiveId" clId="{FB728620-9911-0A4E-88FE-BD71C2C3AB57}" dt="2019-09-09T16:22:35.058" v="86" actId="1038"/>
          <ac:picMkLst>
            <pc:docMk/>
            <pc:sldMk cId="2679556962" sldId="716"/>
            <ac:picMk id="5" creationId="{098844A3-1E0C-C640-A44B-83BFE54C93D3}"/>
          </ac:picMkLst>
        </pc:picChg>
      </pc:sldChg>
      <pc:sldChg chg="modSp add">
        <pc:chgData name="Diego Mauricio Riaño Pachón" userId="3b77a96813978dae" providerId="LiveId" clId="{FB728620-9911-0A4E-88FE-BD71C2C3AB57}" dt="2019-09-09T16:22:02.261" v="74" actId="27636"/>
        <pc:sldMkLst>
          <pc:docMk/>
          <pc:sldMk cId="253600470" sldId="717"/>
        </pc:sldMkLst>
        <pc:spChg chg="mod">
          <ac:chgData name="Diego Mauricio Riaño Pachón" userId="3b77a96813978dae" providerId="LiveId" clId="{FB728620-9911-0A4E-88FE-BD71C2C3AB57}" dt="2019-09-09T16:22:02.261" v="74" actId="27636"/>
          <ac:spMkLst>
            <pc:docMk/>
            <pc:sldMk cId="253600470" sldId="717"/>
            <ac:spMk id="3" creationId="{102E6A93-030C-4F48-BC58-0CF51729598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D92F4-2FF8-0E4F-94AA-28E55F3AF5C7}" type="datetimeFigureOut">
              <a:rPr lang="en-US" smtClean="0"/>
              <a:pPr/>
              <a:t>11-Sep-19</a:t>
            </a:fld>
            <a:endParaRPr lang="es-ES_trad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F546DD-5694-F94E-AD91-69EE52915742}" type="slidenum">
              <a:rPr lang="es-ES_tradnl" smtClean="0"/>
              <a:pPr/>
              <a:t>‹nº›</a:t>
            </a:fld>
            <a:endParaRPr lang="es-ES_tradnl"/>
          </a:p>
        </p:txBody>
      </p:sp>
    </p:spTree>
    <p:extLst>
      <p:ext uri="{BB962C8B-B14F-4D97-AF65-F5344CB8AC3E}">
        <p14:creationId xmlns:p14="http://schemas.microsoft.com/office/powerpoint/2010/main" val="2456953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720401-98C4-944E-A6DD-352EA72213BB}" type="datetimeFigureOut">
              <a:rPr lang="en-US" smtClean="0"/>
              <a:pPr/>
              <a:t>11-Sep-19</a:t>
            </a:fld>
            <a:endParaRPr lang="es-ES_trad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FF7E44-6D28-8941-895D-10DAE72814B0}" type="slidenum">
              <a:rPr lang="es-ES_tradnl" smtClean="0"/>
              <a:pPr/>
              <a:t>‹nº›</a:t>
            </a:fld>
            <a:endParaRPr lang="es-ES_tradnl"/>
          </a:p>
        </p:txBody>
      </p:sp>
    </p:spTree>
    <p:extLst>
      <p:ext uri="{BB962C8B-B14F-4D97-AF65-F5344CB8AC3E}">
        <p14:creationId xmlns:p14="http://schemas.microsoft.com/office/powerpoint/2010/main" val="20647558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4</a:t>
            </a:fld>
            <a:endParaRPr lang="es-ES_trad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32</a:t>
            </a:fld>
            <a:endParaRPr lang="es-ES_trad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33</a:t>
            </a:fld>
            <a:endParaRPr lang="es-ES_trad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34</a:t>
            </a:fld>
            <a:endParaRPr lang="es-ES_trad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56</a:t>
            </a:fld>
            <a:endParaRPr lang="es-ES_trad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57</a:t>
            </a:fld>
            <a:endParaRPr lang="es-ES_trad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58</a:t>
            </a:fld>
            <a:endParaRPr lang="es-ES_trad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a:t>Si hay errores en los algoritmos cualquiera se pueda dar cuenta, y los puede corregir.</a:t>
            </a:r>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59</a:t>
            </a:fld>
            <a:endParaRPr lang="es-ES_trad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DDFB08CC-7D04-0949-832A-E1ECA9206997}" type="slidenum">
              <a:rPr lang="es-ES">
                <a:latin typeface="Arial" charset="0"/>
              </a:rPr>
              <a:pPr/>
              <a:t>62</a:t>
            </a:fld>
            <a:endParaRPr lang="es-ES">
              <a:latin typeface="Arial" charset="0"/>
            </a:endParaRPr>
          </a:p>
        </p:txBody>
      </p:sp>
      <p:sp>
        <p:nvSpPr>
          <p:cNvPr id="103427" name="Rectangle 2"/>
          <p:cNvSpPr>
            <a:spLocks noGrp="1" noRot="1" noChangeAspect="1" noChangeArrowheads="1" noTextEdit="1"/>
          </p:cNvSpPr>
          <p:nvPr>
            <p:ph type="sldImg"/>
          </p:nvPr>
        </p:nvSpPr>
        <p:spPr>
          <a:xfrm>
            <a:off x="1239838" y="757238"/>
            <a:ext cx="4381500" cy="3286125"/>
          </a:xfrm>
          <a:ln/>
        </p:spPr>
      </p:sp>
      <p:sp>
        <p:nvSpPr>
          <p:cNvPr id="103428" name="Rectangle 3"/>
          <p:cNvSpPr>
            <a:spLocks noGrp="1" noChangeArrowheads="1"/>
          </p:cNvSpPr>
          <p:nvPr>
            <p:ph type="body" idx="1"/>
          </p:nvPr>
        </p:nvSpPr>
        <p:spPr>
          <a:xfrm>
            <a:off x="914400" y="4344988"/>
            <a:ext cx="5029200" cy="4135437"/>
          </a:xfrm>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66</a:t>
            </a:fld>
            <a:endParaRPr lang="es-ES_trad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69</a:t>
            </a:fld>
            <a:endParaRPr lang="es-ES_trad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sz="1200" kern="1200" noProof="0" dirty="0">
                <a:solidFill>
                  <a:schemeClr val="tx1"/>
                </a:solidFill>
                <a:latin typeface="+mn-lt"/>
                <a:ea typeface="+mn-ea"/>
                <a:cs typeface="+mn-cs"/>
              </a:rPr>
              <a:t>La bioinformática es una disciplina que surge de la interacción entre la biología, la estadística y las ciencias de la computación (Figura 1.1. Tiene como principales objetivos el manejo y análisis de grandes volúmenes de datos, principalmente producto de las nuevas tecnologías en biología molecular, como la genómica, la proteómica y la metabolómica, especialmente hoy en día con el advenimiento de nuevas tecnologías de secuenciación de ácidos nucleicos que están revolucionando la forma en como estudiamos los genomas. Otro aspecto importante incluye el desarrollo de nuevos métodos computacionales, algoritmos y/o software, para el análisis de esos datos. Según Philip </a:t>
            </a:r>
            <a:r>
              <a:rPr lang="es-ES_tradnl" sz="1200" kern="1200" noProof="0" dirty="0" err="1">
                <a:solidFill>
                  <a:schemeClr val="tx1"/>
                </a:solidFill>
                <a:latin typeface="+mn-lt"/>
                <a:ea typeface="+mn-ea"/>
                <a:cs typeface="+mn-cs"/>
              </a:rPr>
              <a:t>Bourne</a:t>
            </a:r>
            <a:r>
              <a:rPr lang="es-ES_tradnl" sz="1200" kern="1200" noProof="0" dirty="0">
                <a:solidFill>
                  <a:schemeClr val="tx1"/>
                </a:solidFill>
                <a:latin typeface="+mn-lt"/>
                <a:ea typeface="+mn-ea"/>
                <a:cs typeface="+mn-cs"/>
              </a:rPr>
              <a:t> (UCSD), “la bioinformática se ha convertido en el interprete del lenguaje genómico del ADN y está intentando descifrar lenguajes mas complejos en los que las proteínas son los sustantivos, las interacciones son la sintaxis, las rutas metabólicas son las oraciones y los sistemas vivos son el volumen completo” (</a:t>
            </a:r>
            <a:r>
              <a:rPr lang="es-ES_tradnl" sz="1200" kern="1200" noProof="0" dirty="0" err="1">
                <a:solidFill>
                  <a:schemeClr val="tx1"/>
                </a:solidFill>
                <a:latin typeface="+mn-lt"/>
                <a:ea typeface="+mn-ea"/>
                <a:cs typeface="+mn-cs"/>
              </a:rPr>
              <a:t>Bourne</a:t>
            </a:r>
            <a:r>
              <a:rPr lang="es-ES_tradnl" sz="1200" kern="1200" noProof="0" dirty="0">
                <a:solidFill>
                  <a:schemeClr val="tx1"/>
                </a:solidFill>
                <a:latin typeface="+mn-lt"/>
                <a:ea typeface="+mn-ea"/>
                <a:cs typeface="+mn-cs"/>
              </a:rPr>
              <a:t>, 2004).Por lo tanto, de forma similar a la biología molecular, la bioinformática constituye hoy en día una caja de herramientas que todo investigador en biología tiene que manejar (Stein, 2008 presenta un punto de vista muy interesante).</a:t>
            </a:r>
            <a:endParaRPr lang="es-ES_tradnl" noProof="0"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8</a:t>
            </a:fld>
            <a:endParaRPr lang="es-ES_trad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5DD7E46-AD6B-3742-ABEF-9E14889D6836}" type="slidenum">
              <a:rPr lang="es-ES">
                <a:latin typeface="Arial" charset="0"/>
              </a:rPr>
              <a:pPr/>
              <a:t>70</a:t>
            </a:fld>
            <a:endParaRPr lang="es-ES">
              <a:latin typeface="Arial" charset="0"/>
            </a:endParaRPr>
          </a:p>
        </p:txBody>
      </p:sp>
      <p:sp>
        <p:nvSpPr>
          <p:cNvPr id="105475" name="Rectangle 2"/>
          <p:cNvSpPr>
            <a:spLocks noGrp="1" noRot="1" noChangeAspect="1" noChangeArrowheads="1" noTextEdit="1"/>
          </p:cNvSpPr>
          <p:nvPr>
            <p:ph type="sldImg"/>
          </p:nvPr>
        </p:nvSpPr>
        <p:spPr>
          <a:xfrm>
            <a:off x="1239838" y="757238"/>
            <a:ext cx="4381500" cy="3286125"/>
          </a:xfrm>
          <a:ln/>
        </p:spPr>
      </p:sp>
      <p:sp>
        <p:nvSpPr>
          <p:cNvPr id="105476" name="Rectangle 3"/>
          <p:cNvSpPr>
            <a:spLocks noGrp="1" noChangeArrowheads="1"/>
          </p:cNvSpPr>
          <p:nvPr>
            <p:ph type="body" idx="1"/>
          </p:nvPr>
        </p:nvSpPr>
        <p:spPr>
          <a:xfrm>
            <a:off x="914400" y="4344988"/>
            <a:ext cx="5029200" cy="4135437"/>
          </a:xfrm>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p:cNvSpPr>
          <p:nvPr>
            <p:ph type="sldImg"/>
          </p:nvPr>
        </p:nvSpPr>
        <p:spPr>
          <a:ln/>
        </p:spPr>
      </p:sp>
      <p:sp>
        <p:nvSpPr>
          <p:cNvPr id="126979" name="Notes Placeholder 2"/>
          <p:cNvSpPr>
            <a:spLocks noGrp="1"/>
          </p:cNvSpPr>
          <p:nvPr>
            <p:ph type="body" idx="1"/>
          </p:nvPr>
        </p:nvSpPr>
        <p:spPr>
          <a:noFill/>
          <a:ln/>
        </p:spPr>
        <p:txBody>
          <a:bodyPr/>
          <a:lstStyle/>
          <a:p>
            <a:r>
              <a:rPr lang="en-US">
                <a:latin typeface="Arial" charset="0"/>
                <a:ea typeface="ＭＳ Ｐゴシック" charset="-128"/>
                <a:cs typeface="ＭＳ Ｐゴシック" charset="-128"/>
              </a:rPr>
              <a:t>Expect</a:t>
            </a: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This setting specifies the statistical significance threshold for reporting matches against database sequences. The default value (10) means that 10 such matches are expected to be found merely by chance, according to the stochastic model of Karlin and Altschul (1990). If the statistical significance ascribed to a match is greater than the EXPECT threshold, the match will not be reported. Lower EXPECT thresholds are more stringent, leading to fewer chance matches being reported. </a:t>
            </a:r>
          </a:p>
        </p:txBody>
      </p:sp>
      <p:sp>
        <p:nvSpPr>
          <p:cNvPr id="126980" name="Slide Number Placeholder 3"/>
          <p:cNvSpPr>
            <a:spLocks noGrp="1"/>
          </p:cNvSpPr>
          <p:nvPr>
            <p:ph type="sldNum" sz="quarter" idx="5"/>
          </p:nvPr>
        </p:nvSpPr>
        <p:spPr>
          <a:noFill/>
        </p:spPr>
        <p:txBody>
          <a:bodyPr/>
          <a:lstStyle/>
          <a:p>
            <a:fld id="{0D3C8CB8-5D32-5449-BFFC-942707F5E8E3}" type="slidenum">
              <a:rPr lang="es-ES" smtClean="0">
                <a:latin typeface="Arial" charset="0"/>
              </a:rPr>
              <a:pPr/>
              <a:t>78</a:t>
            </a:fld>
            <a:endParaRPr lang="es-ES">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84</a:t>
            </a:fld>
            <a:endParaRPr lang="es-ES_trad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9C1BECBF-B0C1-8846-96B7-0A6349863EE8}" type="slidenum">
              <a:rPr lang="es-ES">
                <a:latin typeface="Arial" charset="0"/>
              </a:rPr>
              <a:pPr/>
              <a:t>85</a:t>
            </a:fld>
            <a:endParaRPr lang="es-ES">
              <a:latin typeface="Arial" charset="0"/>
            </a:endParaRPr>
          </a:p>
        </p:txBody>
      </p:sp>
      <p:sp>
        <p:nvSpPr>
          <p:cNvPr id="143363" name="Rectangle 2"/>
          <p:cNvSpPr>
            <a:spLocks noGrp="1" noRot="1" noChangeAspect="1" noChangeArrowheads="1" noTextEdit="1"/>
          </p:cNvSpPr>
          <p:nvPr>
            <p:ph type="sldImg"/>
          </p:nvPr>
        </p:nvSpPr>
        <p:spPr>
          <a:xfrm>
            <a:off x="1239838" y="757238"/>
            <a:ext cx="4381500" cy="3286125"/>
          </a:xfrm>
          <a:ln/>
        </p:spPr>
      </p:sp>
      <p:sp>
        <p:nvSpPr>
          <p:cNvPr id="143364" name="Rectangle 3"/>
          <p:cNvSpPr>
            <a:spLocks noGrp="1" noChangeArrowheads="1"/>
          </p:cNvSpPr>
          <p:nvPr>
            <p:ph type="body" idx="1"/>
          </p:nvPr>
        </p:nvSpPr>
        <p:spPr>
          <a:xfrm>
            <a:off x="914400" y="4344988"/>
            <a:ext cx="5029200" cy="4135437"/>
          </a:xfrm>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7D884220-D42C-154D-8F25-84C7C2A095A0}" type="slidenum">
              <a:rPr lang="es-ES">
                <a:latin typeface="Arial" charset="0"/>
              </a:rPr>
              <a:pPr/>
              <a:t>86</a:t>
            </a:fld>
            <a:endParaRPr lang="es-ES">
              <a:latin typeface="Arial" charset="0"/>
            </a:endParaRPr>
          </a:p>
        </p:txBody>
      </p:sp>
      <p:sp>
        <p:nvSpPr>
          <p:cNvPr id="145411" name="Rectangle 2"/>
          <p:cNvSpPr>
            <a:spLocks noGrp="1" noRot="1" noChangeAspect="1" noChangeArrowheads="1" noTextEdit="1"/>
          </p:cNvSpPr>
          <p:nvPr>
            <p:ph type="sldImg"/>
          </p:nvPr>
        </p:nvSpPr>
        <p:spPr>
          <a:xfrm>
            <a:off x="1239838" y="757238"/>
            <a:ext cx="4381500" cy="3286125"/>
          </a:xfrm>
          <a:ln/>
        </p:spPr>
      </p:sp>
      <p:sp>
        <p:nvSpPr>
          <p:cNvPr id="145412" name="Rectangle 3"/>
          <p:cNvSpPr>
            <a:spLocks noGrp="1" noChangeArrowheads="1"/>
          </p:cNvSpPr>
          <p:nvPr>
            <p:ph type="body" idx="1"/>
          </p:nvPr>
        </p:nvSpPr>
        <p:spPr>
          <a:xfrm>
            <a:off x="914400" y="4344988"/>
            <a:ext cx="5029200" cy="4135437"/>
          </a:xfrm>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2F6F7AE0-463B-D144-B9C3-837E9F44359D}" type="slidenum">
              <a:rPr lang="es-ES">
                <a:latin typeface="Arial" charset="0"/>
              </a:rPr>
              <a:pPr/>
              <a:t>87</a:t>
            </a:fld>
            <a:endParaRPr lang="es-ES">
              <a:latin typeface="Arial" charset="0"/>
            </a:endParaRPr>
          </a:p>
        </p:txBody>
      </p:sp>
      <p:sp>
        <p:nvSpPr>
          <p:cNvPr id="151555" name="Rectangle 2"/>
          <p:cNvSpPr>
            <a:spLocks noGrp="1" noRot="1" noChangeAspect="1" noChangeArrowheads="1" noTextEdit="1"/>
          </p:cNvSpPr>
          <p:nvPr>
            <p:ph type="sldImg"/>
          </p:nvPr>
        </p:nvSpPr>
        <p:spPr>
          <a:xfrm>
            <a:off x="1239838" y="757238"/>
            <a:ext cx="4381500" cy="3286125"/>
          </a:xfrm>
          <a:ln/>
        </p:spPr>
      </p:sp>
      <p:sp>
        <p:nvSpPr>
          <p:cNvPr id="151556" name="Rectangle 3"/>
          <p:cNvSpPr>
            <a:spLocks noGrp="1" noChangeArrowheads="1"/>
          </p:cNvSpPr>
          <p:nvPr>
            <p:ph type="body" idx="1"/>
          </p:nvPr>
        </p:nvSpPr>
        <p:spPr>
          <a:xfrm>
            <a:off x="914400" y="4344988"/>
            <a:ext cx="5029200" cy="4135437"/>
          </a:xfrm>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9</a:t>
            </a:fld>
            <a:endParaRPr lang="es-ES_trad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a:t>La anotación de</a:t>
            </a:r>
            <a:r>
              <a:rPr lang="es-ES_tradnl" baseline="0" dirty="0"/>
              <a:t> una secuencia consiste en </a:t>
            </a:r>
          </a:p>
          <a:p>
            <a:r>
              <a:rPr lang="es-ES_tradnl" baseline="0" dirty="0"/>
              <a:t>	la identificación de regiones en la estructura primaria, </a:t>
            </a:r>
            <a:r>
              <a:rPr lang="es-ES_tradnl" baseline="0" dirty="0" err="1"/>
              <a:t>e.g</a:t>
            </a:r>
            <a:r>
              <a:rPr lang="es-ES_tradnl" baseline="0" dirty="0"/>
              <a:t>., </a:t>
            </a:r>
            <a:r>
              <a:rPr lang="es-ES_tradnl" baseline="0" dirty="0" err="1"/>
              <a:t>intrones</a:t>
            </a:r>
            <a:r>
              <a:rPr lang="es-ES_tradnl" baseline="0" dirty="0"/>
              <a:t>, exones, dominios, motivos.</a:t>
            </a:r>
          </a:p>
          <a:p>
            <a:r>
              <a:rPr lang="es-ES_tradnl" baseline="0" dirty="0"/>
              <a:t>	Asignar papeles biológicos a la secuencia, </a:t>
            </a:r>
            <a:r>
              <a:rPr lang="es-ES_tradnl" baseline="0" dirty="0" err="1"/>
              <a:t>e.g</a:t>
            </a:r>
            <a:r>
              <a:rPr lang="es-ES_tradnl" baseline="0" dirty="0"/>
              <a:t>., tejidos en donde se expresa, procesos moleculares en los que participa.</a:t>
            </a:r>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16</a:t>
            </a:fld>
            <a:endParaRPr lang="es-ES_trad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17</a:t>
            </a:fld>
            <a:endParaRPr lang="es-ES_trad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a:t>http://</a:t>
            </a:r>
            <a:r>
              <a:rPr lang="es-ES" dirty="0" err="1"/>
              <a:t>www.genomebiology.com</a:t>
            </a:r>
            <a:r>
              <a:rPr lang="es-ES" dirty="0"/>
              <a:t>/2010/11/5/207/figure/F2?highres=y</a:t>
            </a:r>
          </a:p>
          <a:p>
            <a:pPr marL="0" marR="0" indent="0" algn="l" defTabSz="457200" rtl="0" eaLnBrk="1" fontAlgn="auto" latinLnBrk="0" hangingPunct="1">
              <a:lnSpc>
                <a:spcPct val="100000"/>
              </a:lnSpc>
              <a:spcBef>
                <a:spcPts val="0"/>
              </a:spcBef>
              <a:spcAft>
                <a:spcPts val="0"/>
              </a:spcAft>
              <a:buClrTx/>
              <a:buSzTx/>
              <a:buFontTx/>
              <a:buNone/>
              <a:tabLst/>
              <a:defRPr/>
            </a:pPr>
            <a:r>
              <a:rPr lang="es-ES" dirty="0"/>
              <a:t>http://</a:t>
            </a:r>
            <a:r>
              <a:rPr lang="es-ES" dirty="0" err="1"/>
              <a:t>genomebiology.com</a:t>
            </a:r>
            <a:r>
              <a:rPr lang="es-ES" dirty="0"/>
              <a:t>/2010/11/5/207</a:t>
            </a:r>
          </a:p>
          <a:p>
            <a:endParaRPr lang="es-ES" dirty="0"/>
          </a:p>
          <a:p>
            <a:pPr marL="0" marR="0" indent="0" algn="l" defTabSz="457200" rtl="0" eaLnBrk="1" fontAlgn="auto" latinLnBrk="0" hangingPunct="1">
              <a:lnSpc>
                <a:spcPct val="100000"/>
              </a:lnSpc>
              <a:spcBef>
                <a:spcPts val="0"/>
              </a:spcBef>
              <a:spcAft>
                <a:spcPts val="0"/>
              </a:spcAft>
              <a:buClrTx/>
              <a:buSzTx/>
              <a:buFontTx/>
              <a:buNone/>
              <a:tabLst/>
              <a:defRPr/>
            </a:pPr>
            <a:r>
              <a:rPr lang="es-ES" dirty="0" err="1"/>
              <a:t>Historical</a:t>
            </a:r>
            <a:r>
              <a:rPr lang="es-ES" dirty="0"/>
              <a:t> </a:t>
            </a:r>
            <a:r>
              <a:rPr lang="es-ES" dirty="0" err="1"/>
              <a:t>trends</a:t>
            </a:r>
            <a:r>
              <a:rPr lang="es-ES" dirty="0"/>
              <a:t> in </a:t>
            </a:r>
            <a:r>
              <a:rPr lang="es-ES" dirty="0" err="1"/>
              <a:t>storage</a:t>
            </a:r>
            <a:r>
              <a:rPr lang="es-ES" dirty="0"/>
              <a:t> </a:t>
            </a:r>
            <a:r>
              <a:rPr lang="es-ES" dirty="0" err="1"/>
              <a:t>prices</a:t>
            </a:r>
            <a:r>
              <a:rPr lang="es-ES" dirty="0"/>
              <a:t> versus DNA </a:t>
            </a:r>
            <a:r>
              <a:rPr lang="es-ES" dirty="0" err="1"/>
              <a:t>sequencing</a:t>
            </a:r>
            <a:r>
              <a:rPr lang="es-ES" dirty="0"/>
              <a:t> </a:t>
            </a:r>
            <a:r>
              <a:rPr lang="es-ES" dirty="0" err="1"/>
              <a:t>costs</a:t>
            </a:r>
            <a:r>
              <a:rPr lang="es-ES" dirty="0"/>
              <a:t>. </a:t>
            </a:r>
            <a:r>
              <a:rPr lang="es-ES" dirty="0" err="1"/>
              <a:t>The</a:t>
            </a:r>
            <a:r>
              <a:rPr lang="es-ES" dirty="0"/>
              <a:t> </a:t>
            </a:r>
            <a:r>
              <a:rPr lang="es-ES" dirty="0" err="1"/>
              <a:t>blue</a:t>
            </a:r>
            <a:r>
              <a:rPr lang="es-ES" dirty="0"/>
              <a:t> </a:t>
            </a:r>
            <a:r>
              <a:rPr lang="es-ES" dirty="0" err="1"/>
              <a:t>squares</a:t>
            </a:r>
            <a:r>
              <a:rPr lang="es-ES" dirty="0"/>
              <a:t> describe </a:t>
            </a:r>
            <a:r>
              <a:rPr lang="es-ES" dirty="0" err="1"/>
              <a:t>the</a:t>
            </a:r>
            <a:r>
              <a:rPr lang="es-ES" dirty="0"/>
              <a:t> </a:t>
            </a:r>
            <a:r>
              <a:rPr lang="es-ES" dirty="0" err="1"/>
              <a:t>historic</a:t>
            </a:r>
            <a:r>
              <a:rPr lang="es-ES" dirty="0"/>
              <a:t> </a:t>
            </a:r>
            <a:r>
              <a:rPr lang="es-ES" dirty="0" err="1"/>
              <a:t>cost</a:t>
            </a:r>
            <a:r>
              <a:rPr lang="es-ES" dirty="0"/>
              <a:t> of disk </a:t>
            </a:r>
            <a:r>
              <a:rPr lang="es-ES" dirty="0" err="1"/>
              <a:t>prices</a:t>
            </a:r>
            <a:r>
              <a:rPr lang="es-ES" dirty="0"/>
              <a:t> in megabytes per US </a:t>
            </a:r>
            <a:r>
              <a:rPr lang="es-ES" dirty="0" err="1"/>
              <a:t>dollar</a:t>
            </a:r>
            <a:r>
              <a:rPr lang="es-ES" dirty="0"/>
              <a:t>. </a:t>
            </a:r>
            <a:r>
              <a:rPr lang="es-ES" dirty="0" err="1"/>
              <a:t>The</a:t>
            </a:r>
            <a:r>
              <a:rPr lang="es-ES" dirty="0"/>
              <a:t> </a:t>
            </a:r>
            <a:r>
              <a:rPr lang="es-ES" dirty="0" err="1"/>
              <a:t>long-term</a:t>
            </a:r>
            <a:r>
              <a:rPr lang="es-ES" dirty="0"/>
              <a:t> </a:t>
            </a:r>
            <a:r>
              <a:rPr lang="es-ES" dirty="0" err="1"/>
              <a:t>trend</a:t>
            </a:r>
            <a:r>
              <a:rPr lang="es-ES" dirty="0"/>
              <a:t> (</a:t>
            </a:r>
            <a:r>
              <a:rPr lang="es-ES" dirty="0" err="1"/>
              <a:t>blue</a:t>
            </a:r>
            <a:r>
              <a:rPr lang="es-ES" dirty="0"/>
              <a:t> line, </a:t>
            </a:r>
            <a:r>
              <a:rPr lang="es-ES" dirty="0" err="1"/>
              <a:t>which</a:t>
            </a:r>
            <a:r>
              <a:rPr lang="es-ES" dirty="0"/>
              <a:t> </a:t>
            </a:r>
            <a:r>
              <a:rPr lang="es-ES" dirty="0" err="1"/>
              <a:t>is</a:t>
            </a:r>
            <a:r>
              <a:rPr lang="es-ES" dirty="0"/>
              <a:t> a </a:t>
            </a:r>
            <a:r>
              <a:rPr lang="es-ES" dirty="0" err="1"/>
              <a:t>straight</a:t>
            </a:r>
            <a:r>
              <a:rPr lang="es-ES" dirty="0"/>
              <a:t> line </a:t>
            </a:r>
            <a:r>
              <a:rPr lang="es-ES" dirty="0" err="1"/>
              <a:t>here</a:t>
            </a:r>
            <a:r>
              <a:rPr lang="es-ES" dirty="0"/>
              <a:t> </a:t>
            </a:r>
            <a:r>
              <a:rPr lang="es-ES" dirty="0" err="1"/>
              <a:t>because</a:t>
            </a:r>
            <a:r>
              <a:rPr lang="es-ES" dirty="0"/>
              <a:t> </a:t>
            </a:r>
            <a:r>
              <a:rPr lang="es-ES" dirty="0" err="1"/>
              <a:t>the</a:t>
            </a:r>
            <a:r>
              <a:rPr lang="es-ES" dirty="0"/>
              <a:t> </a:t>
            </a:r>
            <a:r>
              <a:rPr lang="es-ES" dirty="0" err="1"/>
              <a:t>plot</a:t>
            </a:r>
            <a:r>
              <a:rPr lang="es-ES" dirty="0"/>
              <a:t> </a:t>
            </a:r>
            <a:r>
              <a:rPr lang="es-ES" dirty="0" err="1"/>
              <a:t>is</a:t>
            </a:r>
            <a:r>
              <a:rPr lang="es-ES" dirty="0"/>
              <a:t> </a:t>
            </a:r>
            <a:r>
              <a:rPr lang="es-ES" dirty="0" err="1"/>
              <a:t>logarithmic</a:t>
            </a:r>
            <a:r>
              <a:rPr lang="es-ES" dirty="0"/>
              <a:t>) shows </a:t>
            </a:r>
            <a:r>
              <a:rPr lang="es-ES" dirty="0" err="1"/>
              <a:t>exponential</a:t>
            </a:r>
            <a:r>
              <a:rPr lang="es-ES" dirty="0"/>
              <a:t> </a:t>
            </a:r>
            <a:r>
              <a:rPr lang="es-ES" dirty="0" err="1"/>
              <a:t>growth</a:t>
            </a:r>
            <a:r>
              <a:rPr lang="es-ES" dirty="0"/>
              <a:t> in </a:t>
            </a:r>
            <a:r>
              <a:rPr lang="es-ES" dirty="0" err="1"/>
              <a:t>storage</a:t>
            </a:r>
            <a:r>
              <a:rPr lang="es-ES" dirty="0"/>
              <a:t> per </a:t>
            </a:r>
            <a:r>
              <a:rPr lang="es-ES" dirty="0" err="1"/>
              <a:t>dollar</a:t>
            </a:r>
            <a:r>
              <a:rPr lang="es-ES" dirty="0"/>
              <a:t> </a:t>
            </a:r>
            <a:r>
              <a:rPr lang="es-ES" dirty="0" err="1"/>
              <a:t>with</a:t>
            </a:r>
            <a:r>
              <a:rPr lang="es-ES" dirty="0"/>
              <a:t> a </a:t>
            </a:r>
            <a:r>
              <a:rPr lang="es-ES" dirty="0" err="1"/>
              <a:t>doubling</a:t>
            </a:r>
            <a:r>
              <a:rPr lang="es-ES" dirty="0"/>
              <a:t> time of </a:t>
            </a:r>
            <a:r>
              <a:rPr lang="es-ES" dirty="0" err="1"/>
              <a:t>roughly</a:t>
            </a:r>
            <a:r>
              <a:rPr lang="es-ES" dirty="0"/>
              <a:t> 1.5 </a:t>
            </a:r>
            <a:r>
              <a:rPr lang="es-ES" dirty="0" err="1"/>
              <a:t>years</a:t>
            </a:r>
            <a:r>
              <a:rPr lang="es-ES" dirty="0"/>
              <a:t>. </a:t>
            </a:r>
            <a:r>
              <a:rPr lang="es-ES" dirty="0" err="1"/>
              <a:t>The</a:t>
            </a:r>
            <a:r>
              <a:rPr lang="es-ES" dirty="0"/>
              <a:t> </a:t>
            </a:r>
            <a:r>
              <a:rPr lang="es-ES" dirty="0" err="1"/>
              <a:t>cost</a:t>
            </a:r>
            <a:r>
              <a:rPr lang="es-ES" dirty="0"/>
              <a:t> of DNA </a:t>
            </a:r>
            <a:r>
              <a:rPr lang="es-ES" dirty="0" err="1"/>
              <a:t>sequencing</a:t>
            </a:r>
            <a:r>
              <a:rPr lang="es-ES" dirty="0"/>
              <a:t>, </a:t>
            </a:r>
            <a:r>
              <a:rPr lang="es-ES" dirty="0" err="1"/>
              <a:t>expressed</a:t>
            </a:r>
            <a:r>
              <a:rPr lang="es-ES" dirty="0"/>
              <a:t> in base </a:t>
            </a:r>
            <a:r>
              <a:rPr lang="es-ES" dirty="0" err="1"/>
              <a:t>pairs</a:t>
            </a:r>
            <a:r>
              <a:rPr lang="es-ES" dirty="0"/>
              <a:t> per </a:t>
            </a:r>
            <a:r>
              <a:rPr lang="es-ES" dirty="0" err="1"/>
              <a:t>dollar</a:t>
            </a:r>
            <a:r>
              <a:rPr lang="es-ES" dirty="0"/>
              <a:t>, </a:t>
            </a:r>
            <a:r>
              <a:rPr lang="es-ES" dirty="0" err="1"/>
              <a:t>is</a:t>
            </a:r>
            <a:r>
              <a:rPr lang="es-ES" dirty="0"/>
              <a:t> </a:t>
            </a:r>
            <a:r>
              <a:rPr lang="es-ES" dirty="0" err="1"/>
              <a:t>shown</a:t>
            </a:r>
            <a:r>
              <a:rPr lang="es-ES" dirty="0"/>
              <a:t> </a:t>
            </a:r>
            <a:r>
              <a:rPr lang="es-ES" dirty="0" err="1"/>
              <a:t>by</a:t>
            </a:r>
            <a:r>
              <a:rPr lang="es-ES" dirty="0"/>
              <a:t> </a:t>
            </a:r>
            <a:r>
              <a:rPr lang="es-ES" dirty="0" err="1"/>
              <a:t>the</a:t>
            </a:r>
            <a:r>
              <a:rPr lang="es-ES" dirty="0"/>
              <a:t> red </a:t>
            </a:r>
            <a:r>
              <a:rPr lang="es-ES" dirty="0" err="1"/>
              <a:t>triangles</a:t>
            </a:r>
            <a:r>
              <a:rPr lang="es-ES" dirty="0"/>
              <a:t>. </a:t>
            </a:r>
            <a:r>
              <a:rPr lang="es-ES" dirty="0" err="1"/>
              <a:t>It</a:t>
            </a:r>
            <a:r>
              <a:rPr lang="es-ES" dirty="0"/>
              <a:t> </a:t>
            </a:r>
            <a:r>
              <a:rPr lang="es-ES" dirty="0" err="1"/>
              <a:t>follows</a:t>
            </a:r>
            <a:r>
              <a:rPr lang="es-ES" dirty="0"/>
              <a:t> </a:t>
            </a:r>
            <a:r>
              <a:rPr lang="es-ES" dirty="0" err="1"/>
              <a:t>an</a:t>
            </a:r>
            <a:r>
              <a:rPr lang="es-ES" dirty="0"/>
              <a:t> </a:t>
            </a:r>
            <a:r>
              <a:rPr lang="es-ES" dirty="0" err="1"/>
              <a:t>exponential</a:t>
            </a:r>
            <a:r>
              <a:rPr lang="es-ES" dirty="0"/>
              <a:t> curve (</a:t>
            </a:r>
            <a:r>
              <a:rPr lang="es-ES" dirty="0" err="1"/>
              <a:t>yellow</a:t>
            </a:r>
            <a:r>
              <a:rPr lang="es-ES" dirty="0"/>
              <a:t> line) </a:t>
            </a:r>
            <a:r>
              <a:rPr lang="es-ES" dirty="0" err="1"/>
              <a:t>with</a:t>
            </a:r>
            <a:r>
              <a:rPr lang="es-ES" dirty="0"/>
              <a:t> a </a:t>
            </a:r>
            <a:r>
              <a:rPr lang="es-ES" dirty="0" err="1"/>
              <a:t>doubling</a:t>
            </a:r>
            <a:r>
              <a:rPr lang="es-ES" dirty="0"/>
              <a:t> time </a:t>
            </a:r>
            <a:r>
              <a:rPr lang="es-ES" dirty="0" err="1"/>
              <a:t>slightly</a:t>
            </a:r>
            <a:r>
              <a:rPr lang="es-ES" dirty="0"/>
              <a:t> </a:t>
            </a:r>
            <a:r>
              <a:rPr lang="es-ES" dirty="0" err="1"/>
              <a:t>slower</a:t>
            </a:r>
            <a:r>
              <a:rPr lang="es-ES" dirty="0"/>
              <a:t> </a:t>
            </a:r>
            <a:r>
              <a:rPr lang="es-ES" dirty="0" err="1"/>
              <a:t>than</a:t>
            </a:r>
            <a:r>
              <a:rPr lang="es-ES" dirty="0"/>
              <a:t> disk </a:t>
            </a:r>
            <a:r>
              <a:rPr lang="es-ES" dirty="0" err="1"/>
              <a:t>storage</a:t>
            </a:r>
            <a:r>
              <a:rPr lang="es-ES" dirty="0"/>
              <a:t> </a:t>
            </a:r>
            <a:r>
              <a:rPr lang="es-ES" dirty="0" err="1"/>
              <a:t>until</a:t>
            </a:r>
            <a:r>
              <a:rPr lang="es-ES" dirty="0"/>
              <a:t> 2004, </a:t>
            </a:r>
            <a:r>
              <a:rPr lang="es-ES" dirty="0" err="1"/>
              <a:t>when</a:t>
            </a:r>
            <a:r>
              <a:rPr lang="es-ES" dirty="0"/>
              <a:t> </a:t>
            </a:r>
            <a:r>
              <a:rPr lang="es-ES" dirty="0" err="1"/>
              <a:t>next</a:t>
            </a:r>
            <a:r>
              <a:rPr lang="es-ES" dirty="0"/>
              <a:t> </a:t>
            </a:r>
            <a:r>
              <a:rPr lang="es-ES" dirty="0" err="1"/>
              <a:t>generation</a:t>
            </a:r>
            <a:r>
              <a:rPr lang="es-ES" dirty="0"/>
              <a:t> </a:t>
            </a:r>
            <a:r>
              <a:rPr lang="es-ES" dirty="0" err="1"/>
              <a:t>sequencing</a:t>
            </a:r>
            <a:r>
              <a:rPr lang="es-ES" dirty="0"/>
              <a:t> (NGS) causes </a:t>
            </a:r>
            <a:r>
              <a:rPr lang="es-ES" dirty="0" err="1"/>
              <a:t>an</a:t>
            </a:r>
            <a:r>
              <a:rPr lang="es-ES" dirty="0"/>
              <a:t> </a:t>
            </a:r>
            <a:r>
              <a:rPr lang="es-ES" dirty="0" err="1"/>
              <a:t>inflection</a:t>
            </a:r>
            <a:r>
              <a:rPr lang="es-ES" dirty="0"/>
              <a:t> in </a:t>
            </a:r>
            <a:r>
              <a:rPr lang="es-ES" dirty="0" err="1"/>
              <a:t>the</a:t>
            </a:r>
            <a:r>
              <a:rPr lang="es-ES" dirty="0"/>
              <a:t> curve </a:t>
            </a:r>
            <a:r>
              <a:rPr lang="es-ES" dirty="0" err="1"/>
              <a:t>to</a:t>
            </a:r>
            <a:r>
              <a:rPr lang="es-ES" dirty="0"/>
              <a:t> a </a:t>
            </a:r>
            <a:r>
              <a:rPr lang="es-ES" dirty="0" err="1"/>
              <a:t>doubling</a:t>
            </a:r>
            <a:r>
              <a:rPr lang="es-ES" dirty="0"/>
              <a:t> time of </a:t>
            </a:r>
            <a:r>
              <a:rPr lang="es-ES" dirty="0" err="1"/>
              <a:t>less</a:t>
            </a:r>
            <a:r>
              <a:rPr lang="es-ES" dirty="0"/>
              <a:t> </a:t>
            </a:r>
            <a:r>
              <a:rPr lang="es-ES" dirty="0" err="1"/>
              <a:t>than</a:t>
            </a:r>
            <a:r>
              <a:rPr lang="es-ES" dirty="0"/>
              <a:t> 6 </a:t>
            </a:r>
            <a:r>
              <a:rPr lang="es-ES" dirty="0" err="1"/>
              <a:t>months</a:t>
            </a:r>
            <a:r>
              <a:rPr lang="es-ES" dirty="0"/>
              <a:t> (red line). </a:t>
            </a:r>
            <a:r>
              <a:rPr lang="es-ES" dirty="0" err="1"/>
              <a:t>These</a:t>
            </a:r>
            <a:r>
              <a:rPr lang="es-ES" dirty="0"/>
              <a:t> curves are </a:t>
            </a:r>
            <a:r>
              <a:rPr lang="es-ES" dirty="0" err="1"/>
              <a:t>not</a:t>
            </a:r>
            <a:r>
              <a:rPr lang="es-ES" dirty="0"/>
              <a:t> </a:t>
            </a:r>
            <a:r>
              <a:rPr lang="es-ES" dirty="0" err="1"/>
              <a:t>corrected</a:t>
            </a:r>
            <a:r>
              <a:rPr lang="es-ES" dirty="0"/>
              <a:t> </a:t>
            </a:r>
            <a:r>
              <a:rPr lang="es-ES" dirty="0" err="1"/>
              <a:t>for</a:t>
            </a:r>
            <a:r>
              <a:rPr lang="es-ES" dirty="0"/>
              <a:t> </a:t>
            </a:r>
            <a:r>
              <a:rPr lang="es-ES" dirty="0" err="1"/>
              <a:t>inflation</a:t>
            </a:r>
            <a:r>
              <a:rPr lang="es-ES" dirty="0"/>
              <a:t> </a:t>
            </a:r>
            <a:r>
              <a:rPr lang="es-ES" dirty="0" err="1"/>
              <a:t>or</a:t>
            </a:r>
            <a:r>
              <a:rPr lang="es-ES" dirty="0"/>
              <a:t> </a:t>
            </a:r>
            <a:r>
              <a:rPr lang="es-ES" dirty="0" err="1"/>
              <a:t>for</a:t>
            </a:r>
            <a:r>
              <a:rPr lang="es-ES" dirty="0"/>
              <a:t> </a:t>
            </a:r>
            <a:r>
              <a:rPr lang="es-ES" dirty="0" err="1"/>
              <a:t>the</a:t>
            </a:r>
            <a:r>
              <a:rPr lang="es-ES" dirty="0"/>
              <a:t> '</a:t>
            </a:r>
            <a:r>
              <a:rPr lang="es-ES" dirty="0" err="1"/>
              <a:t>fully</a:t>
            </a:r>
            <a:r>
              <a:rPr lang="es-ES" dirty="0"/>
              <a:t> </a:t>
            </a:r>
            <a:r>
              <a:rPr lang="es-ES" dirty="0" err="1"/>
              <a:t>loaded</a:t>
            </a:r>
            <a:r>
              <a:rPr lang="es-ES" dirty="0"/>
              <a:t>' </a:t>
            </a:r>
            <a:r>
              <a:rPr lang="es-ES" dirty="0" err="1"/>
              <a:t>cost</a:t>
            </a:r>
            <a:r>
              <a:rPr lang="es-ES" dirty="0"/>
              <a:t> of </a:t>
            </a:r>
            <a:r>
              <a:rPr lang="es-ES" dirty="0" err="1"/>
              <a:t>sequencing</a:t>
            </a:r>
            <a:r>
              <a:rPr lang="es-ES" dirty="0"/>
              <a:t> and disk </a:t>
            </a:r>
            <a:r>
              <a:rPr lang="es-ES" dirty="0" err="1"/>
              <a:t>storage</a:t>
            </a:r>
            <a:r>
              <a:rPr lang="es-ES" dirty="0"/>
              <a:t>, </a:t>
            </a:r>
            <a:r>
              <a:rPr lang="es-ES" dirty="0" err="1"/>
              <a:t>which</a:t>
            </a:r>
            <a:r>
              <a:rPr lang="es-ES" dirty="0"/>
              <a:t> </a:t>
            </a:r>
            <a:r>
              <a:rPr lang="es-ES" dirty="0" err="1"/>
              <a:t>would</a:t>
            </a:r>
            <a:r>
              <a:rPr lang="es-ES" dirty="0"/>
              <a:t> </a:t>
            </a:r>
            <a:r>
              <a:rPr lang="es-ES" dirty="0" err="1"/>
              <a:t>include</a:t>
            </a:r>
            <a:r>
              <a:rPr lang="es-ES" dirty="0"/>
              <a:t> </a:t>
            </a:r>
            <a:r>
              <a:rPr lang="es-ES" dirty="0" err="1"/>
              <a:t>personnel</a:t>
            </a:r>
            <a:r>
              <a:rPr lang="es-ES" dirty="0"/>
              <a:t> </a:t>
            </a:r>
            <a:r>
              <a:rPr lang="es-ES" dirty="0" err="1"/>
              <a:t>costs</a:t>
            </a:r>
            <a:r>
              <a:rPr lang="es-ES" dirty="0"/>
              <a:t>, </a:t>
            </a:r>
            <a:r>
              <a:rPr lang="es-ES" dirty="0" err="1"/>
              <a:t>depreciation</a:t>
            </a:r>
            <a:r>
              <a:rPr lang="es-ES" dirty="0"/>
              <a:t> and </a:t>
            </a:r>
            <a:r>
              <a:rPr lang="es-ES" dirty="0" err="1"/>
              <a:t>overhead</a:t>
            </a:r>
            <a:r>
              <a:rPr lang="es-ES" dirty="0"/>
              <a:t>.</a:t>
            </a:r>
          </a:p>
          <a:p>
            <a:endParaRPr lang="es-ES" dirty="0"/>
          </a:p>
        </p:txBody>
      </p:sp>
      <p:sp>
        <p:nvSpPr>
          <p:cNvPr id="4" name="Marcador de número de diapositiva 3"/>
          <p:cNvSpPr>
            <a:spLocks noGrp="1"/>
          </p:cNvSpPr>
          <p:nvPr>
            <p:ph type="sldNum" sz="quarter" idx="10"/>
          </p:nvPr>
        </p:nvSpPr>
        <p:spPr/>
        <p:txBody>
          <a:bodyPr/>
          <a:lstStyle/>
          <a:p>
            <a:fld id="{62FF7E44-6D28-8941-895D-10DAE72814B0}" type="slidenum">
              <a:rPr lang="es-ES_tradnl" smtClean="0"/>
              <a:pPr/>
              <a:t>23</a:t>
            </a:fld>
            <a:endParaRPr lang="es-ES_tradnl"/>
          </a:p>
        </p:txBody>
      </p:sp>
    </p:spTree>
    <p:extLst>
      <p:ext uri="{BB962C8B-B14F-4D97-AF65-F5344CB8AC3E}">
        <p14:creationId xmlns:p14="http://schemas.microsoft.com/office/powerpoint/2010/main" val="3053416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29</a:t>
            </a:fld>
            <a:endParaRPr lang="es-ES_trad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30</a:t>
            </a:fld>
            <a:endParaRPr lang="es-ES_trad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31</a:t>
            </a:fld>
            <a:endParaRPr lang="es-ES_trad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7CB97365-EBCA-4027-87D5-99FC1D4DF0BB}" type="datetimeFigureOut">
              <a:rPr lang="en-US" smtClean="0"/>
              <a:pPr/>
              <a:t>11-Sep-19</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kumimoji="0"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F9B76065-02A8-2140-ABFF-467A450FC727}" type="slidenum">
              <a:rPr lang="en-US" smtClean="0"/>
              <a:pPr/>
              <a:t>‹nº›</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11-Sep-19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11-Sep-19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7CB97365-EBCA-4027-87D5-99FC1D4DF0BB}" type="datetimeFigureOut">
              <a:rPr lang="en-US" smtClean="0"/>
              <a:pPr/>
              <a:t>11-Sep-19</a:t>
            </a:fld>
            <a:endParaRPr lang="en-US"/>
          </a:p>
        </p:txBody>
      </p:sp>
      <p:sp>
        <p:nvSpPr>
          <p:cNvPr id="9" name="Slide Number Placeholder 8"/>
          <p:cNvSpPr>
            <a:spLocks noGrp="1"/>
          </p:cNvSpPr>
          <p:nvPr>
            <p:ph type="sldNum" sz="quarter" idx="15"/>
          </p:nvPr>
        </p:nvSpPr>
        <p:spPr/>
        <p:txBody>
          <a:bodyPr rtlCol="0"/>
          <a:lstStyle/>
          <a:p>
            <a:fld id="{F9B76065-02A8-2140-ABFF-467A450FC727}" type="slidenum">
              <a:rPr lang="en-US" smtClean="0"/>
              <a:pPr/>
              <a:t>‹nº›</a:t>
            </a:fld>
            <a:endParaRPr lang="en-US"/>
          </a:p>
        </p:txBody>
      </p:sp>
      <p:sp>
        <p:nvSpPr>
          <p:cNvPr id="10" name="Footer Placeholder 9"/>
          <p:cNvSpPr>
            <a:spLocks noGrp="1"/>
          </p:cNvSpPr>
          <p:nvPr>
            <p:ph type="ftr" sz="quarter" idx="16"/>
          </p:nvPr>
        </p:nvSpPr>
        <p:spPr/>
        <p:txBody>
          <a:bodyPr rtlCol="0"/>
          <a:lstStyle/>
          <a:p>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CB97365-EBCA-4027-87D5-99FC1D4DF0BB}" type="datetimeFigureOut">
              <a:rPr lang="en-US" smtClean="0"/>
              <a:pPr/>
              <a:t>11-Sep-19</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F9B76065-02A8-2140-ABFF-467A450FC727}" type="slidenum">
              <a:rPr lang="en-US" smtClean="0"/>
              <a:pPr/>
              <a:t>‹nº›</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CB97365-EBCA-4027-87D5-99FC1D4DF0BB}" type="datetimeFigureOut">
              <a:rPr lang="en-US" smtClean="0"/>
              <a:pPr/>
              <a:t>11-Sep-19</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F9B76065-02A8-2140-ABFF-467A450FC727}" type="slidenum">
              <a:rPr lang="en-US" smtClean="0"/>
              <a:pPr/>
              <a:t>‹nº›</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7CB97365-EBCA-4027-87D5-99FC1D4DF0BB}" type="datetimeFigureOut">
              <a:rPr lang="en-US" smtClean="0"/>
              <a:pPr/>
              <a:t>11-Sep-19</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F9B76065-02A8-2140-ABFF-467A450FC727}" type="slidenum">
              <a:rPr lang="en-US" smtClean="0"/>
              <a:pPr/>
              <a:t>‹nº›</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7CB97365-EBCA-4027-87D5-99FC1D4DF0BB}" type="datetimeFigureOut">
              <a:rPr lang="en-US" smtClean="0"/>
              <a:pPr/>
              <a:t>11-Sep-19</a:t>
            </a:fld>
            <a:endParaRPr lang="en-US"/>
          </a:p>
        </p:txBody>
      </p:sp>
      <p:sp>
        <p:nvSpPr>
          <p:cNvPr id="7" name="Slide Number Placeholder 6"/>
          <p:cNvSpPr>
            <a:spLocks noGrp="1"/>
          </p:cNvSpPr>
          <p:nvPr>
            <p:ph type="sldNum" sz="quarter" idx="11"/>
          </p:nvPr>
        </p:nvSpPr>
        <p:spPr/>
        <p:txBody>
          <a:bodyPr rtlCol="0"/>
          <a:lstStyle/>
          <a:p>
            <a:fld id="{F9B76065-02A8-2140-ABFF-467A450FC727}" type="slidenum">
              <a:rPr lang="en-US" smtClean="0"/>
              <a:pPr/>
              <a:t>‹nº›</a:t>
            </a:fld>
            <a:endParaRPr lang="en-US"/>
          </a:p>
        </p:txBody>
      </p:sp>
      <p:sp>
        <p:nvSpPr>
          <p:cNvPr id="8" name="Footer Placeholder 7"/>
          <p:cNvSpPr>
            <a:spLocks noGrp="1"/>
          </p:cNvSpPr>
          <p:nvPr>
            <p:ph type="ftr" sz="quarter" idx="12"/>
          </p:nvPr>
        </p:nvSpPr>
        <p:spPr/>
        <p:txBody>
          <a:bodyPr rtlCol="0"/>
          <a:lstStyle/>
          <a:p>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97365-EBCA-4027-87D5-99FC1D4DF0BB}" type="datetimeFigureOut">
              <a:rPr lang="en-US" smtClean="0"/>
              <a:pPr/>
              <a:t>11-Sep-19</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F9B76065-02A8-2140-ABFF-467A450FC727}"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7CB97365-EBCA-4027-87D5-99FC1D4DF0BB}" type="datetimeFigureOut">
              <a:rPr lang="en-US" smtClean="0"/>
              <a:pPr/>
              <a:t>11-Sep-19</a:t>
            </a:fld>
            <a:endParaRPr lang="en-US"/>
          </a:p>
        </p:txBody>
      </p:sp>
      <p:sp>
        <p:nvSpPr>
          <p:cNvPr id="22" name="Slide Number Placeholder 21"/>
          <p:cNvSpPr>
            <a:spLocks noGrp="1"/>
          </p:cNvSpPr>
          <p:nvPr>
            <p:ph type="sldNum" sz="quarter" idx="15"/>
          </p:nvPr>
        </p:nvSpPr>
        <p:spPr/>
        <p:txBody>
          <a:bodyPr rtlCol="0"/>
          <a:lstStyle/>
          <a:p>
            <a:fld id="{F9B76065-02A8-2140-ABFF-467A450FC727}" type="slidenum">
              <a:rPr lang="en-US" smtClean="0"/>
              <a:pPr/>
              <a:t>‹nº›</a:t>
            </a:fld>
            <a:endParaRPr lang="en-US"/>
          </a:p>
        </p:txBody>
      </p:sp>
      <p:sp>
        <p:nvSpPr>
          <p:cNvPr id="23" name="Footer Placeholder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CB97365-EBCA-4027-87D5-99FC1D4DF0BB}" type="datetimeFigureOut">
              <a:rPr lang="en-US" smtClean="0"/>
              <a:pPr/>
              <a:t>11-Sep-19</a:t>
            </a:fld>
            <a:endParaRPr lang="en-US"/>
          </a:p>
        </p:txBody>
      </p:sp>
      <p:sp>
        <p:nvSpPr>
          <p:cNvPr id="18" name="Slide Number Placeholder 17"/>
          <p:cNvSpPr>
            <a:spLocks noGrp="1"/>
          </p:cNvSpPr>
          <p:nvPr>
            <p:ph type="sldNum" sz="quarter" idx="11"/>
          </p:nvPr>
        </p:nvSpPr>
        <p:spPr/>
        <p:txBody>
          <a:bodyPr rtlCol="0"/>
          <a:lstStyle/>
          <a:p>
            <a:fld id="{F9B76065-02A8-2140-ABFF-467A450FC727}" type="slidenum">
              <a:rPr lang="en-US" smtClean="0"/>
              <a:pPr/>
              <a:t>‹nº›</a:t>
            </a:fld>
            <a:endParaRPr lang="en-US"/>
          </a:p>
        </p:txBody>
      </p:sp>
      <p:sp>
        <p:nvSpPr>
          <p:cNvPr id="21" name="Footer Placeholder 20"/>
          <p:cNvSpPr>
            <a:spLocks noGrp="1"/>
          </p:cNvSpPr>
          <p:nvPr>
            <p:ph type="ftr" sz="quarter" idx="12"/>
          </p:nvPr>
        </p:nvSpPr>
        <p:spPr/>
        <p:txBody>
          <a:bodyPr rtlCol="0"/>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r>
              <a:rPr lang="en-US"/>
              <a:t>Septiembre 21 de 2009</a:t>
            </a: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en-US"/>
              <a:t>Diego M. Riaño Pachón - MPIMP</a:t>
            </a: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D99619C8-A375-448C-891B-9999C6BE8E64}"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Avell%205\OneDrive\Documents\Projects\Courses\Movies\The%20&#304;nner%20Life%20Of%20The%20Cell%20Harvard%20University%20HQ.mp4" TargetMode="External"/><Relationship Id="rId1" Type="http://schemas.microsoft.com/office/2007/relationships/media" Target="file:///C:\Users\Avell%205\OneDrive\Documents\Projects\Courses\Movies\The%20&#304;nner%20Life%20Of%20The%20Cell%20Harvard%20University%20HQ.mp4"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ncbi.nlm.nih.gov/About/glance/ourmission.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ncbi.nlm.nih.gov/Sitemap"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www.ncbi.nlm.nih.gov/bookshelf/br.fcgi?book=handboo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ncbi.nlm.nih.gov/Entrez/"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ncbi.nlm.nih.gov/"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ncbi.nlm.nih.gov/entrez/query/static/eutils_help.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ncbi.nlm.nih.gov/genban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ncbi.nlm.nih.gov/Sitemap/samplerecord.html"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nlm.nih.gov/about/2019CJ.htm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epilepsygenetics.net/2014/06/27/when-will-we-have-the-1000-epilepsy-genome/"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ncbi.nlm.nih.gov/"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ncbi.nlm.nih.gov/"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ncbi.nlm.nih.gov/bookshelf/br.fcgi?book=helppubmed&amp;part=pubmedhelp%23pubmedhelp.Search_Field_Descrip"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iego.riano@cena.usp.b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hyperlink" Target="http://www.nature.com/scitable/topicpage/complex-genomes-shotgun-sequencing-60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ncbi.nlm.nih.gov/sutils/splign/splign.cgi"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gif"/></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dotlet.vital-it.ch/"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myhits.isb-sib.ch/util/dotlet/doc/dotlet_examples.html"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mobyle.pasteur.fr/cgi-bin/portal.p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hyperlink" Target="http://myhits.isb-sib.ch/util/dotlet/doc/consdomain.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ncbi.nlm.nih.gov/Education/BLASTinfo/BLAST_algorithm.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Avell%205\OneDrive\Documents\Projects\Proposal\2009\UniAndes\Evaluacion\DogmaCentralBiolog&#237;aMolecular.m4v" TargetMode="External"/><Relationship Id="rId1" Type="http://schemas.microsoft.com/office/2007/relationships/media" Target="file:///C:\Users\Avell%205\OneDrive\Documents\Projects\Proposal\2009\UniAndes\Evaluacion\DogmaCentralBiolog&#237;aMolecular.m4v" TargetMode="Externa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blast.ncbi.nlm.nih.gov/" TargetMode="Externa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labbces/smagro2019"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FCCE0-A0F0-475F-8555-2636C16A252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5E7685CE-0931-4BDC-AD1E-9F2B2A925DE1}"/>
              </a:ext>
            </a:extLst>
          </p:cNvPr>
          <p:cNvSpPr>
            <a:spLocks noGrp="1"/>
          </p:cNvSpPr>
          <p:nvPr>
            <p:ph sz="quarter" idx="1"/>
          </p:nvPr>
        </p:nvSpPr>
        <p:spPr/>
        <p:txBody>
          <a:bodyPr/>
          <a:lstStyle/>
          <a:p>
            <a:endParaRPr lang="pt-BR"/>
          </a:p>
        </p:txBody>
      </p:sp>
      <p:sp>
        <p:nvSpPr>
          <p:cNvPr id="4" name="Espaço Reservado para Data 3">
            <a:extLst>
              <a:ext uri="{FF2B5EF4-FFF2-40B4-BE49-F238E27FC236}">
                <a16:creationId xmlns:a16="http://schemas.microsoft.com/office/drawing/2014/main" id="{B7CDD612-E421-4E2C-9213-3D1BA0F7C3E0}"/>
              </a:ext>
            </a:extLst>
          </p:cNvPr>
          <p:cNvSpPr>
            <a:spLocks noGrp="1"/>
          </p:cNvSpPr>
          <p:nvPr>
            <p:ph type="dt" sz="half" idx="14"/>
          </p:nvPr>
        </p:nvSpPr>
        <p:spPr/>
        <p:txBody>
          <a:bodyPr/>
          <a:lstStyle/>
          <a:p>
            <a:fld id="{20828360-F672-41E7-845A-8F0C094BA3CD}" type="datetime1">
              <a:rPr lang="en-US" smtClean="0"/>
              <a:t>11-Sep-19</a:t>
            </a:fld>
            <a:endParaRPr lang="en-US"/>
          </a:p>
        </p:txBody>
      </p:sp>
      <p:sp>
        <p:nvSpPr>
          <p:cNvPr id="5" name="Espaço Reservado para Número de Slide 4">
            <a:extLst>
              <a:ext uri="{FF2B5EF4-FFF2-40B4-BE49-F238E27FC236}">
                <a16:creationId xmlns:a16="http://schemas.microsoft.com/office/drawing/2014/main" id="{A67B0BDB-0224-4AAB-A8EE-6CB234D6901D}"/>
              </a:ext>
            </a:extLst>
          </p:cNvPr>
          <p:cNvSpPr>
            <a:spLocks noGrp="1"/>
          </p:cNvSpPr>
          <p:nvPr>
            <p:ph type="sldNum" sz="quarter" idx="15"/>
          </p:nvPr>
        </p:nvSpPr>
        <p:spPr/>
        <p:txBody>
          <a:bodyPr/>
          <a:lstStyle/>
          <a:p>
            <a:fld id="{F9B76065-02A8-2140-ABFF-467A450FC727}" type="slidenum">
              <a:rPr lang="en-US" smtClean="0"/>
              <a:pPr/>
              <a:t>1</a:t>
            </a:fld>
            <a:endParaRPr lang="en-US"/>
          </a:p>
        </p:txBody>
      </p:sp>
      <p:sp>
        <p:nvSpPr>
          <p:cNvPr id="6" name="Espaço Reservado para Rodapé 5">
            <a:extLst>
              <a:ext uri="{FF2B5EF4-FFF2-40B4-BE49-F238E27FC236}">
                <a16:creationId xmlns:a16="http://schemas.microsoft.com/office/drawing/2014/main" id="{8BC04985-39E9-48D7-B568-D8A0B167C17F}"/>
              </a:ext>
            </a:extLst>
          </p:cNvPr>
          <p:cNvSpPr>
            <a:spLocks noGrp="1"/>
          </p:cNvSpPr>
          <p:nvPr>
            <p:ph type="ftr" sz="quarter" idx="16"/>
          </p:nvPr>
        </p:nvSpPr>
        <p:spPr/>
        <p:txBody>
          <a:bodyPr/>
          <a:lstStyle/>
          <a:p>
            <a:endParaRPr kumimoji="0" lang="en-US"/>
          </a:p>
        </p:txBody>
      </p:sp>
      <p:pic>
        <p:nvPicPr>
          <p:cNvPr id="7" name="The İnner Life Of The Cell Harvard University HQ.mp4">
            <a:hlinkClick r:id="" action="ppaction://media"/>
            <a:extLst>
              <a:ext uri="{FF2B5EF4-FFF2-40B4-BE49-F238E27FC236}">
                <a16:creationId xmlns:a16="http://schemas.microsoft.com/office/drawing/2014/main" id="{BE95EDA0-23EE-40D2-A2B1-995553540C78}"/>
              </a:ext>
            </a:extLst>
          </p:cNvPr>
          <p:cNvPicPr>
            <a:picLocks/>
          </p:cNvPicPr>
          <p:nvPr>
            <a:videoFile r:link="rId2"/>
            <p:extLst>
              <p:ext uri="{DAA4B4D4-6D71-4841-9C94-3DE7FCFB9230}">
                <p14:media xmlns:p14="http://schemas.microsoft.com/office/powerpoint/2010/main" r:link="rId1"/>
              </p:ext>
            </p:extLst>
          </p:nvPr>
        </p:nvPicPr>
        <p:blipFill>
          <a:blip r:embed="rId4"/>
          <a:stretch>
            <a:fillRect/>
          </a:stretch>
        </p:blipFill>
        <p:spPr>
          <a:xfrm>
            <a:off x="0" y="19050"/>
            <a:ext cx="9146117" cy="6859588"/>
          </a:xfrm>
          <a:prstGeom prst="rect">
            <a:avLst/>
          </a:prstGeom>
        </p:spPr>
      </p:pic>
    </p:spTree>
    <p:extLst>
      <p:ext uri="{BB962C8B-B14F-4D97-AF65-F5344CB8AC3E}">
        <p14:creationId xmlns:p14="http://schemas.microsoft.com/office/powerpoint/2010/main" val="8370895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85000" lnSpcReduction="10000"/>
          </a:bodyPr>
          <a:lstStyle/>
          <a:p>
            <a:r>
              <a:rPr lang="en-US" dirty="0"/>
              <a:t>Created on Nov 4th, 1998, as a division of NLM and NIH</a:t>
            </a:r>
          </a:p>
          <a:p>
            <a:pPr>
              <a:buNone/>
            </a:pPr>
            <a:r>
              <a:rPr lang="en-US" b="1" dirty="0"/>
              <a:t>What it does:</a:t>
            </a:r>
          </a:p>
          <a:p>
            <a:pPr lvl="0"/>
            <a:r>
              <a:rPr lang="en-US" dirty="0"/>
              <a:t>Research at the molecular level in biomedical sciences, employing mathematical and computational methods.</a:t>
            </a:r>
          </a:p>
          <a:p>
            <a:pPr lvl="0"/>
            <a:r>
              <a:rPr lang="en-US" dirty="0"/>
              <a:t>Collaboration with other institutes from the NIH, with academy, industry and other agencies</a:t>
            </a:r>
          </a:p>
          <a:p>
            <a:pPr lvl="0"/>
            <a:r>
              <a:rPr lang="en-US" dirty="0"/>
              <a:t>Science communication, through meetings, workshops and conferences.</a:t>
            </a:r>
          </a:p>
          <a:p>
            <a:pPr lvl="0"/>
            <a:r>
              <a:rPr lang="en-US" dirty="0"/>
              <a:t>Training in basic and applied research in computational biology.</a:t>
            </a:r>
          </a:p>
          <a:p>
            <a:pPr lvl="0"/>
            <a:r>
              <a:rPr lang="en-US" dirty="0"/>
              <a:t>Develops, distributes, supports and coordinates access to many databases, and software for the scientific and medical community.</a:t>
            </a:r>
          </a:p>
          <a:p>
            <a:pPr lvl="0"/>
            <a:r>
              <a:rPr lang="en-US" dirty="0"/>
              <a:t>Develops and promotes standards for data interchange.</a:t>
            </a:r>
          </a:p>
        </p:txBody>
      </p:sp>
      <p:sp>
        <p:nvSpPr>
          <p:cNvPr id="4" name="Slide Number Placeholder 3"/>
          <p:cNvSpPr>
            <a:spLocks noGrp="1"/>
          </p:cNvSpPr>
          <p:nvPr>
            <p:ph type="sldNum" sz="quarter" idx="15"/>
          </p:nvPr>
        </p:nvSpPr>
        <p:spPr/>
        <p:txBody>
          <a:bodyPr/>
          <a:lstStyle/>
          <a:p>
            <a:fld id="{F9B76065-02A8-2140-ABFF-467A450FC727}" type="slidenum">
              <a:rPr lang="en-US" smtClean="0"/>
              <a:pPr/>
              <a:t>10</a:t>
            </a:fld>
            <a:endParaRPr lang="en-US"/>
          </a:p>
        </p:txBody>
      </p:sp>
      <p:sp>
        <p:nvSpPr>
          <p:cNvPr id="5" name="Rectangle 4"/>
          <p:cNvSpPr/>
          <p:nvPr/>
        </p:nvSpPr>
        <p:spPr>
          <a:xfrm>
            <a:off x="152400" y="6553200"/>
            <a:ext cx="8305800" cy="307777"/>
          </a:xfrm>
          <a:prstGeom prst="rect">
            <a:avLst/>
          </a:prstGeom>
        </p:spPr>
        <p:txBody>
          <a:bodyPr wrap="square">
            <a:spAutoFit/>
          </a:bodyPr>
          <a:lstStyle/>
          <a:p>
            <a:r>
              <a:rPr lang="en-US" sz="1400">
                <a:hlinkClick r:id="rId2"/>
              </a:rPr>
              <a:t>http://www.ncbi.nlm.nih.gov/About/glance/ourmission.html</a:t>
            </a:r>
            <a:endParaRPr lang="en-US" sz="1400"/>
          </a:p>
        </p:txBody>
      </p:sp>
      <p:pic>
        <p:nvPicPr>
          <p:cNvPr id="6" name="Picture 5"/>
          <p:cNvPicPr>
            <a:picLocks noChangeAspect="1"/>
          </p:cNvPicPr>
          <p:nvPr/>
        </p:nvPicPr>
        <p:blipFill>
          <a:blip r:embed="rId3"/>
          <a:stretch>
            <a:fillRect/>
          </a:stretch>
        </p:blipFill>
        <p:spPr>
          <a:xfrm>
            <a:off x="457200" y="65816"/>
            <a:ext cx="3162146" cy="1562100"/>
          </a:xfrm>
          <a:prstGeom prst="rect">
            <a:avLst/>
          </a:prstGeom>
        </p:spPr>
      </p:pic>
    </p:spTree>
    <p:extLst>
      <p:ext uri="{BB962C8B-B14F-4D97-AF65-F5344CB8AC3E}">
        <p14:creationId xmlns:p14="http://schemas.microsoft.com/office/powerpoint/2010/main" val="3643129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NCBI: </a:t>
            </a:r>
            <a:r>
              <a:rPr lang="es-ES_tradnl" dirty="0" err="1"/>
              <a:t>Site</a:t>
            </a:r>
            <a:r>
              <a:rPr lang="es-ES_tradnl" dirty="0"/>
              <a:t> </a:t>
            </a:r>
            <a:r>
              <a:rPr lang="es-ES_tradnl" dirty="0" err="1"/>
              <a:t>map</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11</a:t>
            </a:fld>
            <a:endParaRPr lang="en-US"/>
          </a:p>
        </p:txBody>
      </p:sp>
      <p:pic>
        <p:nvPicPr>
          <p:cNvPr id="5" name="Picture 4" descr="NCBISiteMap.png"/>
          <p:cNvPicPr>
            <a:picLocks noChangeAspect="1"/>
          </p:cNvPicPr>
          <p:nvPr/>
        </p:nvPicPr>
        <p:blipFill>
          <a:blip r:embed="rId2"/>
          <a:stretch>
            <a:fillRect/>
          </a:stretch>
        </p:blipFill>
        <p:spPr>
          <a:xfrm>
            <a:off x="0" y="1429918"/>
            <a:ext cx="9144000" cy="5428082"/>
          </a:xfrm>
          <a:prstGeom prst="rect">
            <a:avLst/>
          </a:prstGeom>
        </p:spPr>
      </p:pic>
      <p:sp>
        <p:nvSpPr>
          <p:cNvPr id="6" name="Rectangle 5"/>
          <p:cNvSpPr/>
          <p:nvPr/>
        </p:nvSpPr>
        <p:spPr>
          <a:xfrm>
            <a:off x="0" y="6550223"/>
            <a:ext cx="3277109" cy="307777"/>
          </a:xfrm>
          <a:prstGeom prst="rect">
            <a:avLst/>
          </a:prstGeom>
        </p:spPr>
        <p:txBody>
          <a:bodyPr wrap="none">
            <a:spAutoFit/>
          </a:bodyPr>
          <a:lstStyle/>
          <a:p>
            <a:r>
              <a:rPr lang="en-US" sz="1400" dirty="0">
                <a:hlinkClick r:id="rId3"/>
              </a:rPr>
              <a:t>http://www.ncbi.nlm.nih.gov/Sitemap</a:t>
            </a:r>
            <a:endParaRPr lang="es-ES_tradnl" sz="1400" dirty="0"/>
          </a:p>
        </p:txBody>
      </p:sp>
      <p:sp>
        <p:nvSpPr>
          <p:cNvPr id="7" name="Rectangle 6"/>
          <p:cNvSpPr/>
          <p:nvPr/>
        </p:nvSpPr>
        <p:spPr>
          <a:xfrm>
            <a:off x="6019800" y="2773362"/>
            <a:ext cx="990600" cy="427038"/>
          </a:xfrm>
          <a:prstGeom prst="rect">
            <a:avLst/>
          </a:prstGeom>
          <a:gradFill flip="none" rotWithShape="1">
            <a:gsLst>
              <a:gs pos="0">
                <a:schemeClr val="accent3">
                  <a:shade val="63000"/>
                  <a:satMod val="165000"/>
                  <a:alpha val="25000"/>
                </a:schemeClr>
              </a:gs>
              <a:gs pos="30000">
                <a:schemeClr val="accent3">
                  <a:shade val="58000"/>
                  <a:satMod val="165000"/>
                  <a:alpha val="25000"/>
                </a:schemeClr>
              </a:gs>
              <a:gs pos="75000">
                <a:schemeClr val="accent3">
                  <a:shade val="30000"/>
                  <a:satMod val="175000"/>
                  <a:alpha val="25000"/>
                </a:schemeClr>
              </a:gs>
              <a:gs pos="100000">
                <a:schemeClr val="accent3">
                  <a:shade val="15000"/>
                  <a:satMod val="175000"/>
                  <a:alpha val="25000"/>
                </a:schemeClr>
              </a:gs>
            </a:gsLst>
            <a:path path="circle">
              <a:fillToRect l="5000" t="100000" r="120000" b="10000"/>
            </a:path>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_tradnl"/>
          </a:p>
        </p:txBody>
      </p:sp>
      <p:sp>
        <p:nvSpPr>
          <p:cNvPr id="8" name="Rectangle 7"/>
          <p:cNvSpPr/>
          <p:nvPr/>
        </p:nvSpPr>
        <p:spPr>
          <a:xfrm>
            <a:off x="2057400" y="-2977"/>
            <a:ext cx="7010400" cy="307777"/>
          </a:xfrm>
          <a:prstGeom prst="rect">
            <a:avLst/>
          </a:prstGeom>
        </p:spPr>
        <p:txBody>
          <a:bodyPr wrap="square">
            <a:spAutoFit/>
          </a:bodyPr>
          <a:lstStyle/>
          <a:p>
            <a:r>
              <a:rPr lang="en-US" sz="1400" dirty="0"/>
              <a:t>Manual NCBI: </a:t>
            </a:r>
            <a:r>
              <a:rPr lang="en-US" sz="1400" dirty="0">
                <a:hlinkClick r:id="rId4"/>
              </a:rPr>
              <a:t>http://www.ncbi.nlm.nih.gov/bookshelf/br.fcgi?book=handbook</a:t>
            </a:r>
            <a:endParaRPr lang="es-ES_tradnl" sz="1400" dirty="0"/>
          </a:p>
        </p:txBody>
      </p:sp>
    </p:spTree>
    <p:extLst>
      <p:ext uri="{BB962C8B-B14F-4D97-AF65-F5344CB8AC3E}">
        <p14:creationId xmlns:p14="http://schemas.microsoft.com/office/powerpoint/2010/main" val="425954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CBIDatabaseModel.png"/>
          <p:cNvPicPr>
            <a:picLocks noChangeAspect="1"/>
          </p:cNvPicPr>
          <p:nvPr/>
        </p:nvPicPr>
        <p:blipFill>
          <a:blip r:embed="rId2"/>
          <a:stretch>
            <a:fillRect/>
          </a:stretch>
        </p:blipFill>
        <p:spPr>
          <a:xfrm>
            <a:off x="4211960" y="2420888"/>
            <a:ext cx="4361627" cy="3816424"/>
          </a:xfrm>
          <a:prstGeom prst="rect">
            <a:avLst/>
          </a:prstGeom>
        </p:spPr>
      </p:pic>
      <p:sp>
        <p:nvSpPr>
          <p:cNvPr id="2" name="Title 1"/>
          <p:cNvSpPr>
            <a:spLocks noGrp="1"/>
          </p:cNvSpPr>
          <p:nvPr>
            <p:ph type="title"/>
          </p:nvPr>
        </p:nvSpPr>
        <p:spPr/>
        <p:txBody>
          <a:bodyPr>
            <a:normAutofit/>
          </a:bodyPr>
          <a:lstStyle/>
          <a:p>
            <a:r>
              <a:rPr lang="en-US"/>
              <a:t>NCBI: Entrez The life science search engine</a:t>
            </a:r>
          </a:p>
        </p:txBody>
      </p:sp>
      <p:sp>
        <p:nvSpPr>
          <p:cNvPr id="3" name="Content Placeholder 2"/>
          <p:cNvSpPr>
            <a:spLocks noGrp="1"/>
          </p:cNvSpPr>
          <p:nvPr>
            <p:ph sz="quarter" idx="1"/>
          </p:nvPr>
        </p:nvSpPr>
        <p:spPr/>
        <p:txBody>
          <a:bodyPr>
            <a:normAutofit/>
          </a:bodyPr>
          <a:lstStyle/>
          <a:p>
            <a:r>
              <a:rPr lang="en-US" dirty="0"/>
              <a:t>Not a database itself, but a interface to query several databases at once:</a:t>
            </a:r>
          </a:p>
          <a:p>
            <a:pPr lvl="1"/>
            <a:r>
              <a:rPr lang="en-US" dirty="0"/>
              <a:t>Literature </a:t>
            </a:r>
          </a:p>
          <a:p>
            <a:pPr lvl="1"/>
            <a:r>
              <a:rPr lang="en-US" dirty="0"/>
              <a:t>Sequences</a:t>
            </a:r>
          </a:p>
          <a:p>
            <a:pPr lvl="2"/>
            <a:r>
              <a:rPr lang="en-US" dirty="0"/>
              <a:t>ADN</a:t>
            </a:r>
          </a:p>
          <a:p>
            <a:pPr lvl="2"/>
            <a:r>
              <a:rPr lang="en-US" dirty="0"/>
              <a:t>Proteins</a:t>
            </a:r>
          </a:p>
          <a:p>
            <a:pPr lvl="1"/>
            <a:r>
              <a:rPr lang="en-US" dirty="0"/>
              <a:t>3D structures</a:t>
            </a:r>
          </a:p>
          <a:p>
            <a:pPr lvl="1"/>
            <a:r>
              <a:rPr lang="en-US" dirty="0"/>
              <a:t>Protein domains</a:t>
            </a:r>
          </a:p>
          <a:p>
            <a:pPr lvl="1"/>
            <a:r>
              <a:rPr lang="en-US" dirty="0"/>
              <a:t>Population studies</a:t>
            </a:r>
          </a:p>
          <a:p>
            <a:pPr lvl="1"/>
            <a:r>
              <a:rPr lang="en-US" dirty="0"/>
              <a:t>Gene expression data</a:t>
            </a:r>
          </a:p>
          <a:p>
            <a:pPr lvl="1"/>
            <a:r>
              <a:rPr lang="en-US" dirty="0"/>
              <a:t>Genome data</a:t>
            </a:r>
          </a:p>
          <a:p>
            <a:pPr lvl="1"/>
            <a:r>
              <a:rPr lang="en-US" dirty="0"/>
              <a:t>Taxonomic information</a:t>
            </a:r>
          </a:p>
          <a:p>
            <a:pPr lvl="1"/>
            <a:endParaRPr lang="en-US"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12</a:t>
            </a:fld>
            <a:endParaRPr lang="en-US"/>
          </a:p>
        </p:txBody>
      </p:sp>
      <p:sp>
        <p:nvSpPr>
          <p:cNvPr id="5" name="Rectangle 4"/>
          <p:cNvSpPr/>
          <p:nvPr/>
        </p:nvSpPr>
        <p:spPr>
          <a:xfrm>
            <a:off x="76200" y="6488668"/>
            <a:ext cx="3200140" cy="307777"/>
          </a:xfrm>
          <a:prstGeom prst="rect">
            <a:avLst/>
          </a:prstGeom>
        </p:spPr>
        <p:txBody>
          <a:bodyPr wrap="none">
            <a:spAutoFit/>
          </a:bodyPr>
          <a:lstStyle/>
          <a:p>
            <a:r>
              <a:rPr lang="en-US" sz="1400">
                <a:hlinkClick r:id="rId3"/>
              </a:rPr>
              <a:t>http://www.ncbi.nlm.nih.gov/Entrez/</a:t>
            </a:r>
            <a:endParaRPr lang="en-US" sz="1400"/>
          </a:p>
        </p:txBody>
      </p:sp>
      <p:sp>
        <p:nvSpPr>
          <p:cNvPr id="7" name="TextBox 6"/>
          <p:cNvSpPr txBox="1"/>
          <p:nvPr/>
        </p:nvSpPr>
        <p:spPr>
          <a:xfrm>
            <a:off x="4636053" y="6104620"/>
            <a:ext cx="3492963" cy="369332"/>
          </a:xfrm>
          <a:prstGeom prst="rect">
            <a:avLst/>
          </a:prstGeom>
          <a:noFill/>
        </p:spPr>
        <p:txBody>
          <a:bodyPr wrap="none" rtlCol="0">
            <a:spAutoFit/>
          </a:bodyPr>
          <a:lstStyle/>
          <a:p>
            <a:r>
              <a:rPr lang="en-US" dirty="0"/>
              <a:t>Databases are </a:t>
            </a:r>
            <a:r>
              <a:rPr lang="en-US" dirty="0" err="1"/>
              <a:t>crossreferenced</a:t>
            </a:r>
            <a:r>
              <a:rPr lang="en-US" dirty="0"/>
              <a:t>!</a:t>
            </a:r>
          </a:p>
        </p:txBody>
      </p:sp>
    </p:spTree>
    <p:extLst>
      <p:ext uri="{BB962C8B-B14F-4D97-AF65-F5344CB8AC3E}">
        <p14:creationId xmlns:p14="http://schemas.microsoft.com/office/powerpoint/2010/main" val="290506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Entrez</a:t>
            </a:r>
            <a:r>
              <a:rPr lang="en-US" dirty="0"/>
              <a:t>: </a:t>
            </a:r>
            <a:r>
              <a:rPr lang="en-US" b="1" dirty="0"/>
              <a:t>neighbors</a:t>
            </a:r>
            <a:endParaRPr lang="en-US" dirty="0"/>
          </a:p>
        </p:txBody>
      </p:sp>
      <p:sp>
        <p:nvSpPr>
          <p:cNvPr id="3" name="Content Placeholder 2"/>
          <p:cNvSpPr>
            <a:spLocks noGrp="1"/>
          </p:cNvSpPr>
          <p:nvPr>
            <p:ph sz="quarter" idx="1"/>
          </p:nvPr>
        </p:nvSpPr>
        <p:spPr/>
        <p:txBody>
          <a:bodyPr/>
          <a:lstStyle/>
          <a:p>
            <a:r>
              <a:rPr lang="en-US" dirty="0"/>
              <a:t>Besides running the search simultaneously in all databases and create links among the different databases, ENTREZ implements the concept of </a:t>
            </a:r>
            <a:r>
              <a:rPr lang="en-US" b="1" dirty="0"/>
              <a:t>neighbor entries </a:t>
            </a:r>
            <a:r>
              <a:rPr lang="en-US" dirty="0"/>
              <a:t>in the same databases, e.g., related sequences, related 3D structures.</a:t>
            </a:r>
          </a:p>
        </p:txBody>
      </p:sp>
      <p:sp>
        <p:nvSpPr>
          <p:cNvPr id="4" name="Slide Number Placeholder 3"/>
          <p:cNvSpPr>
            <a:spLocks noGrp="1"/>
          </p:cNvSpPr>
          <p:nvPr>
            <p:ph type="sldNum" sz="quarter" idx="15"/>
          </p:nvPr>
        </p:nvSpPr>
        <p:spPr/>
        <p:txBody>
          <a:bodyPr/>
          <a:lstStyle/>
          <a:p>
            <a:fld id="{F9B76065-02A8-2140-ABFF-467A450FC727}" type="slidenum">
              <a:rPr lang="en-US" smtClean="0"/>
              <a:pPr/>
              <a:t>13</a:t>
            </a:fld>
            <a:endParaRPr lang="en-US"/>
          </a:p>
        </p:txBody>
      </p:sp>
      <p:sp>
        <p:nvSpPr>
          <p:cNvPr id="5" name="TextBox 4"/>
          <p:cNvSpPr txBox="1"/>
          <p:nvPr/>
        </p:nvSpPr>
        <p:spPr>
          <a:xfrm>
            <a:off x="457201" y="4495800"/>
            <a:ext cx="8382000" cy="1754327"/>
          </a:xfrm>
          <a:prstGeom prst="rect">
            <a:avLst/>
          </a:prstGeom>
          <a:noFill/>
        </p:spPr>
        <p:txBody>
          <a:bodyPr wrap="square" rtlCol="0">
            <a:spAutoFit/>
          </a:bodyPr>
          <a:lstStyle/>
          <a:p>
            <a:r>
              <a:rPr lang="en-US" dirty="0"/>
              <a:t>Online exercise (Hint: use the option for advanced search)</a:t>
            </a:r>
          </a:p>
          <a:p>
            <a:pPr marL="800100" lvl="1" indent="-342900">
              <a:buFont typeface="+mj-lt"/>
              <a:buAutoNum type="arabicPeriod"/>
            </a:pPr>
            <a:r>
              <a:rPr lang="en-US" dirty="0"/>
              <a:t>Go to </a:t>
            </a:r>
            <a:r>
              <a:rPr lang="en-US" dirty="0">
                <a:hlinkClick r:id="rId2"/>
              </a:rPr>
              <a:t>http://www.ncbi.nlm.nih.gov/</a:t>
            </a:r>
            <a:endParaRPr lang="en-US" dirty="0"/>
          </a:p>
          <a:p>
            <a:pPr marL="800100" lvl="1" indent="-342900">
              <a:buFont typeface="+mj-lt"/>
              <a:buAutoNum type="arabicPeriod"/>
            </a:pPr>
            <a:r>
              <a:rPr lang="en-US" dirty="0"/>
              <a:t>Search for Hemoglobin Subunit Beta (HBB) mRNA in humans</a:t>
            </a:r>
          </a:p>
          <a:p>
            <a:pPr marL="800100" lvl="1" indent="-342900">
              <a:buFont typeface="+mj-lt"/>
              <a:buAutoNum type="arabicPeriod"/>
            </a:pPr>
            <a:r>
              <a:rPr lang="en-US" dirty="0"/>
              <a:t>Select nucleotide from the result screen</a:t>
            </a:r>
          </a:p>
          <a:p>
            <a:pPr marL="800100" lvl="1" indent="-342900">
              <a:buFont typeface="+mj-lt"/>
              <a:buAutoNum type="arabicPeriod"/>
            </a:pPr>
            <a:r>
              <a:rPr lang="en-US" dirty="0"/>
              <a:t>Show the entry NM_000518.4</a:t>
            </a:r>
          </a:p>
          <a:p>
            <a:pPr marL="800100" lvl="1" indent="-342900">
              <a:buFont typeface="+mj-lt"/>
              <a:buAutoNum type="arabicPeriod"/>
            </a:pPr>
            <a:r>
              <a:rPr lang="en-US" dirty="0"/>
              <a:t>Identify the different pieces of information from the results screen.</a:t>
            </a:r>
          </a:p>
        </p:txBody>
      </p:sp>
    </p:spTree>
    <p:extLst>
      <p:ext uri="{BB962C8B-B14F-4D97-AF65-F5344CB8AC3E}">
        <p14:creationId xmlns:p14="http://schemas.microsoft.com/office/powerpoint/2010/main" val="88764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Entrez: Programmatic access</a:t>
            </a:r>
          </a:p>
        </p:txBody>
      </p:sp>
      <p:sp>
        <p:nvSpPr>
          <p:cNvPr id="3" name="Content Placeholder 2"/>
          <p:cNvSpPr>
            <a:spLocks noGrp="1"/>
          </p:cNvSpPr>
          <p:nvPr>
            <p:ph sz="quarter" idx="1"/>
          </p:nvPr>
        </p:nvSpPr>
        <p:spPr/>
        <p:txBody>
          <a:bodyPr/>
          <a:lstStyle/>
          <a:p>
            <a:r>
              <a:rPr lang="en-US"/>
              <a:t>API: Application program interface</a:t>
            </a:r>
          </a:p>
          <a:p>
            <a:r>
              <a:rPr lang="en-US"/>
              <a:t>Eutils: Access to the data in ENTREZ, with out using the web interface. Very useful to automatically retrieve data.</a:t>
            </a:r>
          </a:p>
        </p:txBody>
      </p:sp>
      <p:sp>
        <p:nvSpPr>
          <p:cNvPr id="4" name="Slide Number Placeholder 3"/>
          <p:cNvSpPr>
            <a:spLocks noGrp="1"/>
          </p:cNvSpPr>
          <p:nvPr>
            <p:ph type="sldNum" sz="quarter" idx="15"/>
          </p:nvPr>
        </p:nvSpPr>
        <p:spPr/>
        <p:txBody>
          <a:bodyPr/>
          <a:lstStyle/>
          <a:p>
            <a:fld id="{F9B76065-02A8-2140-ABFF-467A450FC727}" type="slidenum">
              <a:rPr lang="en-US" smtClean="0"/>
              <a:pPr/>
              <a:t>14</a:t>
            </a:fld>
            <a:endParaRPr lang="en-US"/>
          </a:p>
        </p:txBody>
      </p:sp>
      <p:sp>
        <p:nvSpPr>
          <p:cNvPr id="5" name="Rectangle 4"/>
          <p:cNvSpPr/>
          <p:nvPr/>
        </p:nvSpPr>
        <p:spPr>
          <a:xfrm>
            <a:off x="228600" y="6520119"/>
            <a:ext cx="7391400" cy="307777"/>
          </a:xfrm>
          <a:prstGeom prst="rect">
            <a:avLst/>
          </a:prstGeom>
        </p:spPr>
        <p:txBody>
          <a:bodyPr wrap="square">
            <a:spAutoFit/>
          </a:bodyPr>
          <a:lstStyle/>
          <a:p>
            <a:r>
              <a:rPr lang="en-US" sz="1400">
                <a:hlinkClick r:id="rId2"/>
              </a:rPr>
              <a:t>http://www.ncbi.nlm.nih.gov/entrez/query/static/eutils_help.html</a:t>
            </a:r>
            <a:endParaRPr lang="en-US" sz="1400"/>
          </a:p>
        </p:txBody>
      </p:sp>
    </p:spTree>
    <p:extLst>
      <p:ext uri="{BB962C8B-B14F-4D97-AF65-F5344CB8AC3E}">
        <p14:creationId xmlns:p14="http://schemas.microsoft.com/office/powerpoint/2010/main" val="271075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24200"/>
            <a:ext cx="7467600" cy="609600"/>
          </a:xfrm>
        </p:spPr>
        <p:txBody>
          <a:bodyPr/>
          <a:lstStyle/>
          <a:p>
            <a:pPr algn="ctr"/>
            <a:r>
              <a:rPr lang="en-US"/>
              <a:t>Some of the databases at NCBI</a:t>
            </a:r>
          </a:p>
        </p:txBody>
      </p:sp>
      <p:sp>
        <p:nvSpPr>
          <p:cNvPr id="4" name="Slide Number Placeholder 3"/>
          <p:cNvSpPr>
            <a:spLocks noGrp="1"/>
          </p:cNvSpPr>
          <p:nvPr>
            <p:ph type="sldNum" sz="quarter" idx="15"/>
          </p:nvPr>
        </p:nvSpPr>
        <p:spPr/>
        <p:txBody>
          <a:bodyPr/>
          <a:lstStyle/>
          <a:p>
            <a:fld id="{F9B76065-02A8-2140-ABFF-467A450FC727}" type="slidenum">
              <a:rPr lang="en-US" smtClean="0"/>
              <a:pPr/>
              <a:t>15</a:t>
            </a:fld>
            <a:endParaRPr lang="en-US"/>
          </a:p>
        </p:txBody>
      </p:sp>
    </p:spTree>
    <p:extLst>
      <p:ext uri="{BB962C8B-B14F-4D97-AF65-F5344CB8AC3E}">
        <p14:creationId xmlns:p14="http://schemas.microsoft.com/office/powerpoint/2010/main" val="1619770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GenBank</a:t>
            </a:r>
          </a:p>
        </p:txBody>
      </p:sp>
      <p:sp>
        <p:nvSpPr>
          <p:cNvPr id="3" name="Content Placeholder 2"/>
          <p:cNvSpPr>
            <a:spLocks noGrp="1"/>
          </p:cNvSpPr>
          <p:nvPr>
            <p:ph sz="quarter" idx="1"/>
          </p:nvPr>
        </p:nvSpPr>
        <p:spPr/>
        <p:txBody>
          <a:bodyPr>
            <a:normAutofit fontScale="92500"/>
          </a:bodyPr>
          <a:lstStyle/>
          <a:p>
            <a:r>
              <a:rPr lang="en-US" dirty="0"/>
              <a:t>Nucleotide sequence database</a:t>
            </a:r>
          </a:p>
          <a:p>
            <a:r>
              <a:rPr lang="en-US" dirty="0"/>
              <a:t>Part of the “International Nucleotide Sequence Database Collaboration”, that is integrated in addition by EMBL y el DDBJ</a:t>
            </a:r>
          </a:p>
          <a:p>
            <a:r>
              <a:rPr lang="en-US" dirty="0"/>
              <a:t>In their latest release (15</a:t>
            </a:r>
            <a:r>
              <a:rPr lang="en-US" baseline="30000" dirty="0"/>
              <a:t>th</a:t>
            </a:r>
            <a:r>
              <a:rPr lang="en-US" dirty="0"/>
              <a:t> April. 2016) there are  211.423.912.047 bases, from 193.739.511 reported sequences.</a:t>
            </a:r>
          </a:p>
          <a:p>
            <a:r>
              <a:rPr lang="en-US" dirty="0"/>
              <a:t>It is updated approx. every 2 months</a:t>
            </a:r>
          </a:p>
          <a:p>
            <a:r>
              <a:rPr lang="en-US" dirty="0"/>
              <a:t>Sequences are directly submitted by their own authors. There is a minimal quality check carried out by </a:t>
            </a:r>
            <a:r>
              <a:rPr lang="en-US" dirty="0" err="1"/>
              <a:t>GenBank</a:t>
            </a:r>
            <a:r>
              <a:rPr lang="en-US" dirty="0"/>
              <a:t> staff, and all the information associated to a sequence depends completely on their submitters</a:t>
            </a:r>
          </a:p>
          <a:p>
            <a:r>
              <a:rPr lang="en-US" dirty="0"/>
              <a:t>The level of redundancy is high</a:t>
            </a:r>
          </a:p>
        </p:txBody>
      </p:sp>
      <p:sp>
        <p:nvSpPr>
          <p:cNvPr id="4" name="Slide Number Placeholder 3"/>
          <p:cNvSpPr>
            <a:spLocks noGrp="1"/>
          </p:cNvSpPr>
          <p:nvPr>
            <p:ph type="sldNum" sz="quarter" idx="15"/>
          </p:nvPr>
        </p:nvSpPr>
        <p:spPr/>
        <p:txBody>
          <a:bodyPr/>
          <a:lstStyle/>
          <a:p>
            <a:fld id="{F9B76065-02A8-2140-ABFF-467A450FC727}" type="slidenum">
              <a:rPr lang="en-US" smtClean="0"/>
              <a:pPr/>
              <a:t>16</a:t>
            </a:fld>
            <a:endParaRPr lang="en-US"/>
          </a:p>
        </p:txBody>
      </p:sp>
      <p:sp>
        <p:nvSpPr>
          <p:cNvPr id="5" name="Rectangle 4"/>
          <p:cNvSpPr/>
          <p:nvPr/>
        </p:nvSpPr>
        <p:spPr>
          <a:xfrm>
            <a:off x="152400" y="6550223"/>
            <a:ext cx="3352200" cy="307777"/>
          </a:xfrm>
          <a:prstGeom prst="rect">
            <a:avLst/>
          </a:prstGeom>
        </p:spPr>
        <p:txBody>
          <a:bodyPr wrap="none">
            <a:spAutoFit/>
          </a:bodyPr>
          <a:lstStyle/>
          <a:p>
            <a:r>
              <a:rPr lang="en-US" sz="1400">
                <a:hlinkClick r:id="rId3"/>
              </a:rPr>
              <a:t>http://www.ncbi.nlm.nih.gov/genbank/</a:t>
            </a:r>
            <a:endParaRPr lang="en-US" sz="1400"/>
          </a:p>
        </p:txBody>
      </p:sp>
    </p:spTree>
    <p:extLst>
      <p:ext uri="{BB962C8B-B14F-4D97-AF65-F5344CB8AC3E}">
        <p14:creationId xmlns:p14="http://schemas.microsoft.com/office/powerpoint/2010/main" val="2398062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dirty="0"/>
              <a:t>Record </a:t>
            </a:r>
            <a:r>
              <a:rPr lang="es-ES_tradnl" dirty="0" err="1"/>
              <a:t>format</a:t>
            </a:r>
            <a:r>
              <a:rPr lang="es-ES_tradnl" dirty="0"/>
              <a:t> </a:t>
            </a:r>
            <a:r>
              <a:rPr lang="es-ES_tradnl" dirty="0" err="1"/>
              <a:t>for</a:t>
            </a:r>
            <a:r>
              <a:rPr lang="es-ES_tradnl" dirty="0"/>
              <a:t> a </a:t>
            </a:r>
            <a:r>
              <a:rPr lang="es-ES_tradnl" dirty="0" err="1"/>
              <a:t>GenBank</a:t>
            </a:r>
            <a:r>
              <a:rPr lang="es-ES_tradnl" dirty="0"/>
              <a:t> </a:t>
            </a:r>
            <a:r>
              <a:rPr lang="es-ES_tradnl" dirty="0" err="1"/>
              <a:t>entry</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17</a:t>
            </a:fld>
            <a:endParaRPr lang="en-US"/>
          </a:p>
        </p:txBody>
      </p:sp>
      <p:pic>
        <p:nvPicPr>
          <p:cNvPr id="6" name="Picture 7" descr="GenBank_entry"/>
          <p:cNvPicPr>
            <a:picLocks noChangeAspect="1" noChangeArrowheads="1"/>
          </p:cNvPicPr>
          <p:nvPr/>
        </p:nvPicPr>
        <p:blipFill>
          <a:blip r:embed="rId3"/>
          <a:srcRect/>
          <a:stretch>
            <a:fillRect/>
          </a:stretch>
        </p:blipFill>
        <p:spPr bwMode="auto">
          <a:xfrm>
            <a:off x="2362200" y="1524000"/>
            <a:ext cx="4845050" cy="4572000"/>
          </a:xfrm>
          <a:prstGeom prst="rect">
            <a:avLst/>
          </a:prstGeom>
          <a:noFill/>
        </p:spPr>
      </p:pic>
      <p:pic>
        <p:nvPicPr>
          <p:cNvPr id="7" name="Picture 8" descr="GenBank_entry2"/>
          <p:cNvPicPr>
            <a:picLocks noChangeAspect="1" noChangeArrowheads="1"/>
          </p:cNvPicPr>
          <p:nvPr/>
        </p:nvPicPr>
        <p:blipFill>
          <a:blip r:embed="rId4"/>
          <a:srcRect/>
          <a:stretch>
            <a:fillRect/>
          </a:stretch>
        </p:blipFill>
        <p:spPr bwMode="auto">
          <a:xfrm>
            <a:off x="2362200" y="6248400"/>
            <a:ext cx="4876800" cy="473075"/>
          </a:xfrm>
          <a:prstGeom prst="rect">
            <a:avLst/>
          </a:prstGeom>
          <a:noFill/>
        </p:spPr>
      </p:pic>
      <p:sp>
        <p:nvSpPr>
          <p:cNvPr id="8" name="Line 11"/>
          <p:cNvSpPr>
            <a:spLocks noChangeShapeType="1"/>
          </p:cNvSpPr>
          <p:nvPr/>
        </p:nvSpPr>
        <p:spPr bwMode="auto">
          <a:xfrm>
            <a:off x="1981200" y="1752600"/>
            <a:ext cx="381000" cy="76200"/>
          </a:xfrm>
          <a:prstGeom prst="line">
            <a:avLst/>
          </a:prstGeom>
          <a:noFill/>
          <a:ln w="28575">
            <a:solidFill>
              <a:srgbClr val="CC1433"/>
            </a:solidFill>
            <a:round/>
            <a:headEnd/>
            <a:tailEnd type="stealth" w="med" len="sm"/>
          </a:ln>
        </p:spPr>
        <p:txBody>
          <a:bodyPr wrap="none" anchor="ctr">
            <a:prstTxWarp prst="textNoShape">
              <a:avLst/>
            </a:prstTxWarp>
          </a:bodyPr>
          <a:lstStyle/>
          <a:p>
            <a:endParaRPr lang="es-ES_tradnl"/>
          </a:p>
        </p:txBody>
      </p:sp>
      <p:grpSp>
        <p:nvGrpSpPr>
          <p:cNvPr id="3" name="Group 15"/>
          <p:cNvGrpSpPr>
            <a:grpSpLocks/>
          </p:cNvGrpSpPr>
          <p:nvPr/>
        </p:nvGrpSpPr>
        <p:grpSpPr bwMode="auto">
          <a:xfrm>
            <a:off x="2133600" y="2133600"/>
            <a:ext cx="1524000" cy="2438400"/>
            <a:chOff x="1344" y="1344"/>
            <a:chExt cx="960" cy="1536"/>
          </a:xfrm>
        </p:grpSpPr>
        <p:sp>
          <p:nvSpPr>
            <p:cNvPr id="11" name="Line 13"/>
            <p:cNvSpPr>
              <a:spLocks noChangeShapeType="1"/>
            </p:cNvSpPr>
            <p:nvPr/>
          </p:nvSpPr>
          <p:spPr bwMode="auto">
            <a:xfrm>
              <a:off x="1344" y="1344"/>
              <a:ext cx="240" cy="48"/>
            </a:xfrm>
            <a:prstGeom prst="line">
              <a:avLst/>
            </a:prstGeom>
            <a:noFill/>
            <a:ln w="28575">
              <a:solidFill>
                <a:srgbClr val="CC1433"/>
              </a:solidFill>
              <a:round/>
              <a:headEnd/>
              <a:tailEnd type="stealth" w="med" len="sm"/>
            </a:ln>
          </p:spPr>
          <p:txBody>
            <a:bodyPr wrap="none" anchor="ctr">
              <a:prstTxWarp prst="textNoShape">
                <a:avLst/>
              </a:prstTxWarp>
            </a:bodyPr>
            <a:lstStyle/>
            <a:p>
              <a:endParaRPr lang="es-ES_tradnl"/>
            </a:p>
          </p:txBody>
        </p:sp>
        <p:sp>
          <p:nvSpPr>
            <p:cNvPr id="12" name="Line 14"/>
            <p:cNvSpPr>
              <a:spLocks noChangeShapeType="1"/>
            </p:cNvSpPr>
            <p:nvPr/>
          </p:nvSpPr>
          <p:spPr bwMode="auto">
            <a:xfrm>
              <a:off x="1344" y="1344"/>
              <a:ext cx="960" cy="1536"/>
            </a:xfrm>
            <a:prstGeom prst="line">
              <a:avLst/>
            </a:prstGeom>
            <a:noFill/>
            <a:ln w="28575">
              <a:solidFill>
                <a:srgbClr val="CC1433"/>
              </a:solidFill>
              <a:round/>
              <a:headEnd/>
              <a:tailEnd type="stealth" w="med" len="sm"/>
            </a:ln>
          </p:spPr>
          <p:txBody>
            <a:bodyPr wrap="none" anchor="ctr">
              <a:prstTxWarp prst="textNoShape">
                <a:avLst/>
              </a:prstTxWarp>
            </a:bodyPr>
            <a:lstStyle/>
            <a:p>
              <a:endParaRPr lang="es-ES_tradnl"/>
            </a:p>
          </p:txBody>
        </p:sp>
      </p:grpSp>
      <p:sp>
        <p:nvSpPr>
          <p:cNvPr id="13" name="Line 16"/>
          <p:cNvSpPr>
            <a:spLocks noChangeShapeType="1"/>
          </p:cNvSpPr>
          <p:nvPr/>
        </p:nvSpPr>
        <p:spPr bwMode="auto">
          <a:xfrm>
            <a:off x="1981200" y="4191000"/>
            <a:ext cx="381000" cy="76200"/>
          </a:xfrm>
          <a:prstGeom prst="line">
            <a:avLst/>
          </a:prstGeom>
          <a:noFill/>
          <a:ln w="28575">
            <a:solidFill>
              <a:srgbClr val="CC1433"/>
            </a:solidFill>
            <a:round/>
            <a:headEnd/>
            <a:tailEnd type="stealth" w="med" len="sm"/>
          </a:ln>
        </p:spPr>
        <p:txBody>
          <a:bodyPr wrap="none" anchor="ctr">
            <a:prstTxWarp prst="textNoShape">
              <a:avLst/>
            </a:prstTxWarp>
          </a:bodyPr>
          <a:lstStyle/>
          <a:p>
            <a:endParaRPr lang="es-ES_tradnl"/>
          </a:p>
        </p:txBody>
      </p:sp>
      <p:sp>
        <p:nvSpPr>
          <p:cNvPr id="14" name="Line 17"/>
          <p:cNvSpPr>
            <a:spLocks noChangeShapeType="1"/>
          </p:cNvSpPr>
          <p:nvPr/>
        </p:nvSpPr>
        <p:spPr bwMode="auto">
          <a:xfrm>
            <a:off x="1905000" y="6172200"/>
            <a:ext cx="381000" cy="76200"/>
          </a:xfrm>
          <a:prstGeom prst="line">
            <a:avLst/>
          </a:prstGeom>
          <a:noFill/>
          <a:ln w="28575">
            <a:solidFill>
              <a:srgbClr val="CC1433"/>
            </a:solidFill>
            <a:round/>
            <a:headEnd/>
            <a:tailEnd type="stealth" w="med" len="sm"/>
          </a:ln>
        </p:spPr>
        <p:txBody>
          <a:bodyPr wrap="none" anchor="ctr">
            <a:prstTxWarp prst="textNoShape">
              <a:avLst/>
            </a:prstTxWarp>
          </a:bodyPr>
          <a:lstStyle/>
          <a:p>
            <a:endParaRPr lang="es-ES_tradnl"/>
          </a:p>
        </p:txBody>
      </p:sp>
      <p:sp>
        <p:nvSpPr>
          <p:cNvPr id="15" name="Line 18"/>
          <p:cNvSpPr>
            <a:spLocks noChangeShapeType="1"/>
          </p:cNvSpPr>
          <p:nvPr/>
        </p:nvSpPr>
        <p:spPr bwMode="auto">
          <a:xfrm>
            <a:off x="2057400" y="2743200"/>
            <a:ext cx="381000" cy="76200"/>
          </a:xfrm>
          <a:prstGeom prst="line">
            <a:avLst/>
          </a:prstGeom>
          <a:noFill/>
          <a:ln w="28575">
            <a:solidFill>
              <a:srgbClr val="CC1433"/>
            </a:solidFill>
            <a:round/>
            <a:headEnd/>
            <a:tailEnd type="stealth" w="med" len="sm"/>
          </a:ln>
        </p:spPr>
        <p:txBody>
          <a:bodyPr wrap="none" anchor="ctr">
            <a:prstTxWarp prst="textNoShape">
              <a:avLst/>
            </a:prstTxWarp>
          </a:bodyPr>
          <a:lstStyle/>
          <a:p>
            <a:endParaRPr lang="es-ES_tradnl"/>
          </a:p>
        </p:txBody>
      </p:sp>
      <p:sp>
        <p:nvSpPr>
          <p:cNvPr id="16" name="Line 19"/>
          <p:cNvSpPr>
            <a:spLocks noChangeShapeType="1"/>
          </p:cNvSpPr>
          <p:nvPr/>
        </p:nvSpPr>
        <p:spPr bwMode="auto">
          <a:xfrm>
            <a:off x="3581400" y="1447800"/>
            <a:ext cx="381000" cy="76200"/>
          </a:xfrm>
          <a:prstGeom prst="line">
            <a:avLst/>
          </a:prstGeom>
          <a:noFill/>
          <a:ln w="28575">
            <a:solidFill>
              <a:srgbClr val="CC1433"/>
            </a:solidFill>
            <a:round/>
            <a:headEnd/>
            <a:tailEnd type="stealth" w="med" len="sm"/>
          </a:ln>
        </p:spPr>
        <p:txBody>
          <a:bodyPr wrap="none" anchor="ctr">
            <a:prstTxWarp prst="textNoShape">
              <a:avLst/>
            </a:prstTxWarp>
          </a:bodyPr>
          <a:lstStyle/>
          <a:p>
            <a:endParaRPr lang="es-ES_tradnl"/>
          </a:p>
        </p:txBody>
      </p:sp>
      <p:sp>
        <p:nvSpPr>
          <p:cNvPr id="17" name="Line 20"/>
          <p:cNvSpPr>
            <a:spLocks noChangeShapeType="1"/>
          </p:cNvSpPr>
          <p:nvPr/>
        </p:nvSpPr>
        <p:spPr bwMode="auto">
          <a:xfrm>
            <a:off x="4191000" y="1447800"/>
            <a:ext cx="381000" cy="76200"/>
          </a:xfrm>
          <a:prstGeom prst="line">
            <a:avLst/>
          </a:prstGeom>
          <a:noFill/>
          <a:ln w="28575">
            <a:solidFill>
              <a:srgbClr val="CC1433"/>
            </a:solidFill>
            <a:round/>
            <a:headEnd/>
            <a:tailEnd type="stealth" w="med" len="sm"/>
          </a:ln>
        </p:spPr>
        <p:txBody>
          <a:bodyPr wrap="none" anchor="ctr">
            <a:prstTxWarp prst="textNoShape">
              <a:avLst/>
            </a:prstTxWarp>
          </a:bodyPr>
          <a:lstStyle/>
          <a:p>
            <a:endParaRPr lang="es-ES_tradnl"/>
          </a:p>
        </p:txBody>
      </p:sp>
      <p:sp>
        <p:nvSpPr>
          <p:cNvPr id="18" name="Line 21"/>
          <p:cNvSpPr>
            <a:spLocks noChangeShapeType="1"/>
          </p:cNvSpPr>
          <p:nvPr/>
        </p:nvSpPr>
        <p:spPr bwMode="auto">
          <a:xfrm>
            <a:off x="5105400" y="1447800"/>
            <a:ext cx="381000" cy="76200"/>
          </a:xfrm>
          <a:prstGeom prst="line">
            <a:avLst/>
          </a:prstGeom>
          <a:noFill/>
          <a:ln w="28575">
            <a:solidFill>
              <a:srgbClr val="CC1433"/>
            </a:solidFill>
            <a:round/>
            <a:headEnd/>
            <a:tailEnd type="stealth" w="med" len="sm"/>
          </a:ln>
        </p:spPr>
        <p:txBody>
          <a:bodyPr wrap="none" anchor="ctr">
            <a:prstTxWarp prst="textNoShape">
              <a:avLst/>
            </a:prstTxWarp>
          </a:bodyPr>
          <a:lstStyle/>
          <a:p>
            <a:endParaRPr lang="es-ES_tradnl"/>
          </a:p>
        </p:txBody>
      </p:sp>
      <p:grpSp>
        <p:nvGrpSpPr>
          <p:cNvPr id="5" name="Group 20"/>
          <p:cNvGrpSpPr/>
          <p:nvPr/>
        </p:nvGrpSpPr>
        <p:grpSpPr>
          <a:xfrm>
            <a:off x="152400" y="5638800"/>
            <a:ext cx="4572000" cy="944957"/>
            <a:chOff x="152400" y="5638800"/>
            <a:chExt cx="4572000" cy="944957"/>
          </a:xfrm>
        </p:grpSpPr>
        <p:sp>
          <p:nvSpPr>
            <p:cNvPr id="19" name="Rectangle 18"/>
            <p:cNvSpPr/>
            <p:nvPr/>
          </p:nvSpPr>
          <p:spPr>
            <a:xfrm>
              <a:off x="152400" y="5937426"/>
              <a:ext cx="4572000" cy="646331"/>
            </a:xfrm>
            <a:prstGeom prst="rect">
              <a:avLst/>
            </a:prstGeom>
            <a:solidFill>
              <a:schemeClr val="bg1">
                <a:alpha val="82000"/>
              </a:schemeClr>
            </a:solidFill>
          </p:spPr>
          <p:txBody>
            <a:bodyPr>
              <a:spAutoFit/>
            </a:bodyPr>
            <a:lstStyle/>
            <a:p>
              <a:r>
                <a:rPr lang="es-ES_tradnl" dirty="0" err="1"/>
                <a:t>What</a:t>
              </a:r>
              <a:r>
                <a:rPr lang="es-ES_tradnl" dirty="0"/>
                <a:t> </a:t>
              </a:r>
              <a:r>
                <a:rPr lang="es-ES_tradnl" dirty="0" err="1"/>
                <a:t>divisions</a:t>
              </a:r>
              <a:r>
                <a:rPr lang="es-ES_tradnl" dirty="0"/>
                <a:t> </a:t>
              </a:r>
              <a:r>
                <a:rPr lang="es-ES_tradnl" dirty="0" err="1"/>
                <a:t>does</a:t>
              </a:r>
              <a:r>
                <a:rPr lang="es-ES_tradnl" dirty="0"/>
                <a:t> </a:t>
              </a:r>
              <a:r>
                <a:rPr lang="es-ES_tradnl" dirty="0" err="1"/>
                <a:t>the</a:t>
              </a:r>
              <a:r>
                <a:rPr lang="es-ES_tradnl" dirty="0"/>
                <a:t> </a:t>
              </a:r>
              <a:r>
                <a:rPr lang="es-ES_tradnl" dirty="0" err="1"/>
                <a:t>GenBank</a:t>
              </a:r>
              <a:r>
                <a:rPr lang="es-ES_tradnl" dirty="0"/>
                <a:t> </a:t>
              </a:r>
              <a:r>
                <a:rPr lang="es-ES_tradnl" dirty="0" err="1"/>
                <a:t>have</a:t>
              </a:r>
              <a:r>
                <a:rPr lang="es-ES_tradnl" dirty="0"/>
                <a:t>? </a:t>
              </a:r>
              <a:r>
                <a:rPr lang="es-ES_tradnl" dirty="0" err="1"/>
                <a:t>What</a:t>
              </a:r>
              <a:r>
                <a:rPr lang="es-ES_tradnl" dirty="0"/>
                <a:t> do </a:t>
              </a:r>
              <a:r>
                <a:rPr lang="es-ES_tradnl" dirty="0" err="1"/>
                <a:t>they</a:t>
              </a:r>
              <a:r>
                <a:rPr lang="es-ES_tradnl" dirty="0"/>
                <a:t> </a:t>
              </a:r>
              <a:r>
                <a:rPr lang="es-ES_tradnl" dirty="0" err="1"/>
                <a:t>represent</a:t>
              </a:r>
              <a:r>
                <a:rPr lang="es-ES_tradnl" dirty="0"/>
                <a:t>?</a:t>
              </a:r>
            </a:p>
          </p:txBody>
        </p:sp>
        <p:sp>
          <p:nvSpPr>
            <p:cNvPr id="20" name="TextBox 19"/>
            <p:cNvSpPr txBox="1"/>
            <p:nvPr/>
          </p:nvSpPr>
          <p:spPr>
            <a:xfrm>
              <a:off x="228600" y="5638800"/>
              <a:ext cx="2800804" cy="369332"/>
            </a:xfrm>
            <a:prstGeom prst="rect">
              <a:avLst/>
            </a:prstGeom>
            <a:noFill/>
          </p:spPr>
          <p:txBody>
            <a:bodyPr wrap="none" rtlCol="0">
              <a:spAutoFit/>
            </a:bodyPr>
            <a:lstStyle/>
            <a:p>
              <a:r>
                <a:rPr lang="es-ES_tradnl" b="1" dirty="0" err="1">
                  <a:solidFill>
                    <a:srgbClr val="FF0000"/>
                  </a:solidFill>
                </a:rPr>
                <a:t>Answer</a:t>
              </a:r>
              <a:r>
                <a:rPr lang="es-ES_tradnl" b="1" dirty="0">
                  <a:solidFill>
                    <a:srgbClr val="FF0000"/>
                  </a:solidFill>
                </a:rPr>
                <a:t> </a:t>
              </a:r>
              <a:r>
                <a:rPr lang="es-ES_tradnl" b="1" dirty="0" err="1">
                  <a:solidFill>
                    <a:srgbClr val="FF0000"/>
                  </a:solidFill>
                </a:rPr>
                <a:t>the</a:t>
              </a:r>
              <a:r>
                <a:rPr lang="es-ES_tradnl" b="1" dirty="0">
                  <a:solidFill>
                    <a:srgbClr val="FF0000"/>
                  </a:solidFill>
                </a:rPr>
                <a:t> </a:t>
              </a:r>
              <a:r>
                <a:rPr lang="es-ES_tradnl" b="1" dirty="0" err="1">
                  <a:solidFill>
                    <a:srgbClr val="FF0000"/>
                  </a:solidFill>
                </a:rPr>
                <a:t>following</a:t>
              </a:r>
              <a:r>
                <a:rPr lang="es-ES_tradnl" b="1" dirty="0">
                  <a:solidFill>
                    <a:srgbClr val="FF0000"/>
                  </a:solidFill>
                </a:rPr>
                <a:t>:</a:t>
              </a:r>
            </a:p>
          </p:txBody>
        </p:sp>
      </p:grpSp>
      <p:sp>
        <p:nvSpPr>
          <p:cNvPr id="22" name="Rectangle 21"/>
          <p:cNvSpPr/>
          <p:nvPr/>
        </p:nvSpPr>
        <p:spPr>
          <a:xfrm>
            <a:off x="0" y="6550223"/>
            <a:ext cx="5867400" cy="307777"/>
          </a:xfrm>
          <a:prstGeom prst="rect">
            <a:avLst/>
          </a:prstGeom>
          <a:solidFill>
            <a:schemeClr val="lt1">
              <a:alpha val="45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b="1" dirty="0">
                <a:hlinkClick r:id="rId5"/>
              </a:rPr>
              <a:t>http://www.ncbi.nlm.nih.gov/Sitemap/samplerecord.html</a:t>
            </a:r>
            <a:endParaRPr lang="es-ES_tradnl" sz="1400" b="1" dirty="0"/>
          </a:p>
        </p:txBody>
      </p:sp>
    </p:spTree>
    <p:extLst>
      <p:ext uri="{BB962C8B-B14F-4D97-AF65-F5344CB8AC3E}">
        <p14:creationId xmlns:p14="http://schemas.microsoft.com/office/powerpoint/2010/main" val="140741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Identifiers in the GenBank format</a:t>
            </a:r>
          </a:p>
        </p:txBody>
      </p:sp>
      <p:sp>
        <p:nvSpPr>
          <p:cNvPr id="3" name="Content Placeholder 2"/>
          <p:cNvSpPr>
            <a:spLocks noGrp="1"/>
          </p:cNvSpPr>
          <p:nvPr>
            <p:ph sz="quarter" idx="1"/>
          </p:nvPr>
        </p:nvSpPr>
        <p:spPr/>
        <p:txBody>
          <a:bodyPr>
            <a:normAutofit lnSpcReduction="10000"/>
          </a:bodyPr>
          <a:lstStyle/>
          <a:p>
            <a:r>
              <a:rPr lang="en-US" b="1" dirty="0">
                <a:latin typeface="Arial"/>
                <a:cs typeface="Arial"/>
              </a:rPr>
              <a:t>Locus name</a:t>
            </a:r>
            <a:r>
              <a:rPr lang="en-US" dirty="0">
                <a:latin typeface="Arial"/>
                <a:cs typeface="Arial"/>
              </a:rPr>
              <a:t>: Up to 10 characters, must be unique. Due to the increase in the number of sequences in the last decades, the 10 char limit is not enough anymore. It was the first identifier in use, and have among its goals give an idea about the function of the gene, and its source organisms, e.g.  HUMBB: human β-globin region</a:t>
            </a:r>
          </a:p>
          <a:p>
            <a:r>
              <a:rPr lang="en-US" b="1" dirty="0">
                <a:latin typeface="Arial"/>
                <a:cs typeface="Arial"/>
              </a:rPr>
              <a:t>Accession Number</a:t>
            </a:r>
            <a:r>
              <a:rPr lang="en-US" dirty="0">
                <a:latin typeface="Arial"/>
                <a:cs typeface="Arial"/>
              </a:rPr>
              <a:t>: Unique identifier. It is conserved (stable) across releases. Has the structure: 1+5 o 2+6. (Character + Numbers) The characters indicate the databases. This identifier never changes for a given entry in the database.</a:t>
            </a:r>
          </a:p>
          <a:p>
            <a:r>
              <a:rPr lang="en-US" b="1" dirty="0">
                <a:latin typeface="Arial"/>
                <a:cs typeface="Arial"/>
              </a:rPr>
              <a:t>Version:</a:t>
            </a:r>
            <a:r>
              <a:rPr lang="en-US" dirty="0">
                <a:latin typeface="Arial"/>
                <a:cs typeface="Arial"/>
              </a:rPr>
              <a:t> This is combined to the Accession number, and indicates the version of the entry. </a:t>
            </a:r>
          </a:p>
        </p:txBody>
      </p:sp>
      <p:sp>
        <p:nvSpPr>
          <p:cNvPr id="4" name="Slide Number Placeholder 3"/>
          <p:cNvSpPr>
            <a:spLocks noGrp="1"/>
          </p:cNvSpPr>
          <p:nvPr>
            <p:ph type="sldNum" sz="quarter" idx="15"/>
          </p:nvPr>
        </p:nvSpPr>
        <p:spPr/>
        <p:txBody>
          <a:bodyPr/>
          <a:lstStyle/>
          <a:p>
            <a:fld id="{F9B76065-02A8-2140-ABFF-467A450FC727}" type="slidenum">
              <a:rPr lang="en-US" smtClean="0"/>
              <a:pPr/>
              <a:t>18</a:t>
            </a:fld>
            <a:endParaRPr lang="en-US"/>
          </a:p>
        </p:txBody>
      </p:sp>
    </p:spTree>
    <p:extLst>
      <p:ext uri="{BB962C8B-B14F-4D97-AF65-F5344CB8AC3E}">
        <p14:creationId xmlns:p14="http://schemas.microsoft.com/office/powerpoint/2010/main" val="286685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RefSeq</a:t>
            </a:r>
          </a:p>
        </p:txBody>
      </p:sp>
      <p:sp>
        <p:nvSpPr>
          <p:cNvPr id="3" name="Content Placeholder 2"/>
          <p:cNvSpPr>
            <a:spLocks noGrp="1"/>
          </p:cNvSpPr>
          <p:nvPr>
            <p:ph sz="quarter" idx="1"/>
          </p:nvPr>
        </p:nvSpPr>
        <p:spPr>
          <a:xfrm>
            <a:off x="457200" y="1600200"/>
            <a:ext cx="7467600" cy="2133600"/>
          </a:xfrm>
        </p:spPr>
        <p:txBody>
          <a:bodyPr>
            <a:normAutofit/>
          </a:bodyPr>
          <a:lstStyle/>
          <a:p>
            <a:r>
              <a:rPr lang="en-US" dirty="0"/>
              <a:t>In contrast with </a:t>
            </a:r>
            <a:r>
              <a:rPr lang="en-US" dirty="0" err="1"/>
              <a:t>genBank</a:t>
            </a:r>
            <a:r>
              <a:rPr lang="en-US" dirty="0"/>
              <a:t> this is a curated database (secondary). It is curated by NBI staff and includes DNA, RNA and protein sequences.</a:t>
            </a:r>
          </a:p>
          <a:p>
            <a:r>
              <a:rPr lang="en-US" dirty="0"/>
              <a:t>Each molecule has a single entry in </a:t>
            </a:r>
            <a:r>
              <a:rPr lang="en-US" dirty="0" err="1"/>
              <a:t>RefSeq</a:t>
            </a:r>
            <a:r>
              <a:rPr lang="en-US" dirty="0"/>
              <a:t>, so there is not redundancy.</a:t>
            </a:r>
          </a:p>
        </p:txBody>
      </p:sp>
      <p:sp>
        <p:nvSpPr>
          <p:cNvPr id="4" name="Slide Number Placeholder 3"/>
          <p:cNvSpPr>
            <a:spLocks noGrp="1"/>
          </p:cNvSpPr>
          <p:nvPr>
            <p:ph type="sldNum" sz="quarter" idx="15"/>
          </p:nvPr>
        </p:nvSpPr>
        <p:spPr/>
        <p:txBody>
          <a:bodyPr/>
          <a:lstStyle/>
          <a:p>
            <a:fld id="{F9B76065-02A8-2140-ABFF-467A450FC727}" type="slidenum">
              <a:rPr lang="en-US" smtClean="0"/>
              <a:pPr/>
              <a:t>19</a:t>
            </a:fld>
            <a:endParaRPr lang="en-US"/>
          </a:p>
        </p:txBody>
      </p:sp>
    </p:spTree>
    <p:extLst>
      <p:ext uri="{BB962C8B-B14F-4D97-AF65-F5344CB8AC3E}">
        <p14:creationId xmlns:p14="http://schemas.microsoft.com/office/powerpoint/2010/main" val="3836367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83464-0476-C54B-B615-90F79B05EC2C}"/>
              </a:ext>
            </a:extLst>
          </p:cNvPr>
          <p:cNvSpPr/>
          <p:nvPr/>
        </p:nvSpPr>
        <p:spPr>
          <a:xfrm>
            <a:off x="0" y="5179334"/>
            <a:ext cx="9144000" cy="1678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BD69AD-FF93-514D-8643-E90662F15C84}"/>
              </a:ext>
            </a:extLst>
          </p:cNvPr>
          <p:cNvSpPr/>
          <p:nvPr/>
        </p:nvSpPr>
        <p:spPr>
          <a:xfrm>
            <a:off x="0" y="0"/>
            <a:ext cx="9144000" cy="53042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6E408E-395B-CD48-B854-6DD823CF696A}"/>
              </a:ext>
            </a:extLst>
          </p:cNvPr>
          <p:cNvPicPr>
            <a:picLocks noChangeAspect="1"/>
          </p:cNvPicPr>
          <p:nvPr/>
        </p:nvPicPr>
        <p:blipFill rotWithShape="1">
          <a:blip r:embed="rId2"/>
          <a:srcRect b="30986"/>
          <a:stretch/>
        </p:blipFill>
        <p:spPr>
          <a:xfrm>
            <a:off x="1408956" y="293747"/>
            <a:ext cx="6326088" cy="4744567"/>
          </a:xfrm>
          <a:prstGeom prst="rect">
            <a:avLst/>
          </a:prstGeom>
          <a:solidFill>
            <a:schemeClr val="tx1"/>
          </a:solidFill>
        </p:spPr>
      </p:pic>
      <p:sp>
        <p:nvSpPr>
          <p:cNvPr id="11" name="TextBox 10">
            <a:extLst>
              <a:ext uri="{FF2B5EF4-FFF2-40B4-BE49-F238E27FC236}">
                <a16:creationId xmlns:a16="http://schemas.microsoft.com/office/drawing/2014/main" id="{C2C2F8ED-7656-1248-B66A-4FB980154EF5}"/>
              </a:ext>
            </a:extLst>
          </p:cNvPr>
          <p:cNvSpPr txBox="1"/>
          <p:nvPr/>
        </p:nvSpPr>
        <p:spPr>
          <a:xfrm>
            <a:off x="0" y="5373216"/>
            <a:ext cx="7735044" cy="769441"/>
          </a:xfrm>
          <a:prstGeom prst="rect">
            <a:avLst/>
          </a:prstGeom>
          <a:noFill/>
        </p:spPr>
        <p:txBody>
          <a:bodyPr wrap="square" rtlCol="0">
            <a:spAutoFit/>
          </a:bodyPr>
          <a:lstStyle/>
          <a:p>
            <a:pPr algn="ctr"/>
            <a:r>
              <a:rPr lang="en-US" sz="4400" b="1" dirty="0" err="1"/>
              <a:t>Minicurso</a:t>
            </a:r>
            <a:r>
              <a:rPr lang="en-US" sz="4400" b="1" dirty="0"/>
              <a:t> </a:t>
            </a:r>
            <a:r>
              <a:rPr lang="en-US" sz="4400" b="1" dirty="0" err="1"/>
              <a:t>Bioinformática</a:t>
            </a:r>
            <a:endParaRPr lang="en-US" sz="4400" b="1" dirty="0"/>
          </a:p>
        </p:txBody>
      </p:sp>
      <p:sp>
        <p:nvSpPr>
          <p:cNvPr id="2" name="TextBox 1">
            <a:extLst>
              <a:ext uri="{FF2B5EF4-FFF2-40B4-BE49-F238E27FC236}">
                <a16:creationId xmlns:a16="http://schemas.microsoft.com/office/drawing/2014/main" id="{1AEA8979-170B-C54C-98D8-8C86BC4E8DCC}"/>
              </a:ext>
            </a:extLst>
          </p:cNvPr>
          <p:cNvSpPr txBox="1"/>
          <p:nvPr/>
        </p:nvSpPr>
        <p:spPr>
          <a:xfrm>
            <a:off x="0" y="6204213"/>
            <a:ext cx="7763446" cy="584775"/>
          </a:xfrm>
          <a:prstGeom prst="rect">
            <a:avLst/>
          </a:prstGeom>
          <a:noFill/>
        </p:spPr>
        <p:txBody>
          <a:bodyPr wrap="square" rtlCol="0">
            <a:spAutoFit/>
          </a:bodyPr>
          <a:lstStyle/>
          <a:p>
            <a:pPr algn="ctr"/>
            <a:r>
              <a:rPr lang="en-US" sz="3200" b="1" dirty="0"/>
              <a:t>Prof. Dr. Diego M. </a:t>
            </a:r>
            <a:r>
              <a:rPr lang="en-US" sz="3200" b="1" dirty="0" err="1"/>
              <a:t>Riaño-Pachón</a:t>
            </a:r>
            <a:endParaRPr lang="en-US" sz="3200" b="1" dirty="0"/>
          </a:p>
        </p:txBody>
      </p:sp>
      <p:pic>
        <p:nvPicPr>
          <p:cNvPr id="6" name="Picture 5">
            <a:extLst>
              <a:ext uri="{FF2B5EF4-FFF2-40B4-BE49-F238E27FC236}">
                <a16:creationId xmlns:a16="http://schemas.microsoft.com/office/drawing/2014/main" id="{2116DF7B-92FB-8C45-A519-7CBC4079AA20}"/>
              </a:ext>
            </a:extLst>
          </p:cNvPr>
          <p:cNvPicPr>
            <a:picLocks noChangeAspect="1"/>
          </p:cNvPicPr>
          <p:nvPr/>
        </p:nvPicPr>
        <p:blipFill>
          <a:blip r:embed="rId3"/>
          <a:stretch>
            <a:fillRect/>
          </a:stretch>
        </p:blipFill>
        <p:spPr>
          <a:xfrm>
            <a:off x="7668344" y="5373216"/>
            <a:ext cx="1412776" cy="1412776"/>
          </a:xfrm>
          <a:prstGeom prst="rect">
            <a:avLst/>
          </a:prstGeom>
        </p:spPr>
      </p:pic>
    </p:spTree>
    <p:extLst>
      <p:ext uri="{BB962C8B-B14F-4D97-AF65-F5344CB8AC3E}">
        <p14:creationId xmlns:p14="http://schemas.microsoft.com/office/powerpoint/2010/main" val="120903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GenBank</a:t>
            </a:r>
            <a:r>
              <a:rPr lang="es-ES_tradnl" dirty="0"/>
              <a:t> vs. </a:t>
            </a:r>
            <a:r>
              <a:rPr lang="es-ES_tradnl" dirty="0" err="1"/>
              <a:t>RefSeq</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20</a:t>
            </a:fld>
            <a:endParaRPr lang="en-US"/>
          </a:p>
        </p:txBody>
      </p:sp>
      <p:pic>
        <p:nvPicPr>
          <p:cNvPr id="6" name="Picture 5" descr="GenBankvsRefSeq.png"/>
          <p:cNvPicPr>
            <a:picLocks noChangeAspect="1"/>
          </p:cNvPicPr>
          <p:nvPr/>
        </p:nvPicPr>
        <p:blipFill>
          <a:blip r:embed="rId2"/>
          <a:stretch>
            <a:fillRect/>
          </a:stretch>
        </p:blipFill>
        <p:spPr>
          <a:xfrm>
            <a:off x="0" y="1905000"/>
            <a:ext cx="9063497" cy="4114800"/>
          </a:xfrm>
          <a:prstGeom prst="rect">
            <a:avLst/>
          </a:prstGeom>
        </p:spPr>
      </p:pic>
    </p:spTree>
    <p:extLst>
      <p:ext uri="{BB962C8B-B14F-4D97-AF65-F5344CB8AC3E}">
        <p14:creationId xmlns:p14="http://schemas.microsoft.com/office/powerpoint/2010/main" val="170698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9B76065-02A8-2140-ABFF-467A450FC727}" type="slidenum">
              <a:rPr lang="en-US" smtClean="0"/>
              <a:pPr/>
              <a:t>21</a:t>
            </a:fld>
            <a:endParaRPr lang="en-US"/>
          </a:p>
        </p:txBody>
      </p:sp>
      <p:pic>
        <p:nvPicPr>
          <p:cNvPr id="2052" name="Picture 4" descr="28 Years of Growth for NCBI Data and User Services">
            <a:extLst>
              <a:ext uri="{FF2B5EF4-FFF2-40B4-BE49-F238E27FC236}">
                <a16:creationId xmlns:a16="http://schemas.microsoft.com/office/drawing/2014/main" id="{2C7B6C2B-B417-4810-BA64-95B21E0FF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200025"/>
            <a:ext cx="8820150" cy="645795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4C6F4E11-D758-4AB8-9863-079930C96359}"/>
              </a:ext>
            </a:extLst>
          </p:cNvPr>
          <p:cNvSpPr/>
          <p:nvPr/>
        </p:nvSpPr>
        <p:spPr>
          <a:xfrm>
            <a:off x="-36512" y="6623774"/>
            <a:ext cx="4572000" cy="261610"/>
          </a:xfrm>
          <a:prstGeom prst="rect">
            <a:avLst/>
          </a:prstGeom>
        </p:spPr>
        <p:txBody>
          <a:bodyPr wrap="square">
            <a:spAutoFit/>
          </a:bodyPr>
          <a:lstStyle/>
          <a:p>
            <a:r>
              <a:rPr lang="pt-BR" sz="1100" dirty="0">
                <a:hlinkClick r:id="rId3"/>
              </a:rPr>
              <a:t>https://www.nlm.nih.gov/about/2019CJ.html</a:t>
            </a:r>
            <a:endParaRPr lang="pt-BR" sz="1100" dirty="0"/>
          </a:p>
        </p:txBody>
      </p:sp>
    </p:spTree>
    <p:extLst>
      <p:ext uri="{BB962C8B-B14F-4D97-AF65-F5344CB8AC3E}">
        <p14:creationId xmlns:p14="http://schemas.microsoft.com/office/powerpoint/2010/main" val="1361247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9B76065-02A8-2140-ABFF-467A450FC727}" type="slidenum">
              <a:rPr lang="en-US" smtClean="0"/>
              <a:pPr/>
              <a:t>22</a:t>
            </a:fld>
            <a:endParaRPr lang="en-US"/>
          </a:p>
        </p:txBody>
      </p:sp>
      <p:pic>
        <p:nvPicPr>
          <p:cNvPr id="2050" name="Picture 2" descr="Image result for cost of sequencing nhi">
            <a:extLst>
              <a:ext uri="{FF2B5EF4-FFF2-40B4-BE49-F238E27FC236}">
                <a16:creationId xmlns:a16="http://schemas.microsoft.com/office/drawing/2014/main" id="{15FFCC38-952D-4598-960A-616BF5C00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0" y="470302"/>
            <a:ext cx="9128260" cy="513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14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108520" y="0"/>
            <a:ext cx="9361040" cy="6858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14" name="Título 1"/>
          <p:cNvSpPr>
            <a:spLocks noGrp="1"/>
          </p:cNvSpPr>
          <p:nvPr>
            <p:ph type="title"/>
          </p:nvPr>
        </p:nvSpPr>
        <p:spPr>
          <a:xfrm>
            <a:off x="457200" y="44624"/>
            <a:ext cx="8077200" cy="566936"/>
          </a:xfrm>
        </p:spPr>
        <p:txBody>
          <a:bodyPr>
            <a:normAutofit/>
          </a:bodyPr>
          <a:lstStyle/>
          <a:p>
            <a:r>
              <a:rPr lang="es-ES" dirty="0" err="1"/>
              <a:t>The</a:t>
            </a:r>
            <a:r>
              <a:rPr lang="es-ES" dirty="0"/>
              <a:t> data </a:t>
            </a:r>
            <a:r>
              <a:rPr lang="es-ES" dirty="0" err="1"/>
              <a:t>deluge</a:t>
            </a:r>
            <a:r>
              <a:rPr lang="es-ES" dirty="0"/>
              <a:t>: </a:t>
            </a:r>
            <a:r>
              <a:rPr lang="es-ES" dirty="0" err="1"/>
              <a:t>Costs</a:t>
            </a:r>
            <a:endParaRPr lang="es-ES" dirty="0"/>
          </a:p>
        </p:txBody>
      </p:sp>
      <p:sp>
        <p:nvSpPr>
          <p:cNvPr id="5" name="Marcador de número de diapositiva 4"/>
          <p:cNvSpPr>
            <a:spLocks noGrp="1"/>
          </p:cNvSpPr>
          <p:nvPr>
            <p:ph type="sldNum" sz="quarter" idx="4294967295"/>
          </p:nvPr>
        </p:nvSpPr>
        <p:spPr>
          <a:xfrm>
            <a:off x="8306459" y="167347"/>
            <a:ext cx="630621" cy="359760"/>
          </a:xfrm>
          <a:prstGeom prst="rect">
            <a:avLst/>
          </a:prstGeom>
        </p:spPr>
        <p:txBody>
          <a:bodyPr/>
          <a:lstStyle/>
          <a:p>
            <a:fld id="{F9B76065-02A8-2140-ABFF-467A450FC727}" type="slidenum">
              <a:rPr lang="en-US" smtClean="0"/>
              <a:pPr/>
              <a:t>23</a:t>
            </a:fld>
            <a:endParaRPr lang="en-US"/>
          </a:p>
        </p:txBody>
      </p:sp>
      <p:sp>
        <p:nvSpPr>
          <p:cNvPr id="8" name="Rectángulo 7"/>
          <p:cNvSpPr/>
          <p:nvPr/>
        </p:nvSpPr>
        <p:spPr>
          <a:xfrm>
            <a:off x="2286000" y="3105835"/>
            <a:ext cx="4572000" cy="369332"/>
          </a:xfrm>
          <a:prstGeom prst="rect">
            <a:avLst/>
          </a:prstGeom>
        </p:spPr>
        <p:txBody>
          <a:bodyPr>
            <a:spAutoFit/>
          </a:bodyPr>
          <a:lstStyle/>
          <a:p>
            <a:endParaRPr lang="es-ES" dirty="0"/>
          </a:p>
        </p:txBody>
      </p:sp>
      <p:pic>
        <p:nvPicPr>
          <p:cNvPr id="13" name="Imagen 12" descr="gb-2010-11-5-207-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6726"/>
            <a:ext cx="9252520" cy="5928658"/>
          </a:xfrm>
          <a:prstGeom prst="rect">
            <a:avLst/>
          </a:prstGeom>
        </p:spPr>
      </p:pic>
      <p:sp>
        <p:nvSpPr>
          <p:cNvPr id="16" name="Rectángulo 15"/>
          <p:cNvSpPr/>
          <p:nvPr/>
        </p:nvSpPr>
        <p:spPr>
          <a:xfrm>
            <a:off x="1187624" y="2060848"/>
            <a:ext cx="3008906" cy="261610"/>
          </a:xfrm>
          <a:prstGeom prst="rect">
            <a:avLst/>
          </a:prstGeom>
        </p:spPr>
        <p:txBody>
          <a:bodyPr wrap="square">
            <a:spAutoFit/>
          </a:bodyPr>
          <a:lstStyle/>
          <a:p>
            <a:r>
              <a:rPr lang="en-US" sz="1100" dirty="0"/>
              <a:t>Stein, 2010. Genome Biology, 11:207</a:t>
            </a:r>
            <a:endParaRPr lang="es-ES" sz="1100" dirty="0"/>
          </a:p>
        </p:txBody>
      </p:sp>
      <p:sp>
        <p:nvSpPr>
          <p:cNvPr id="18" name="Rectángulo 17"/>
          <p:cNvSpPr/>
          <p:nvPr/>
        </p:nvSpPr>
        <p:spPr>
          <a:xfrm>
            <a:off x="1187624" y="1196752"/>
            <a:ext cx="4032448" cy="830997"/>
          </a:xfrm>
          <a:prstGeom prst="rect">
            <a:avLst/>
          </a:prstGeom>
        </p:spPr>
        <p:txBody>
          <a:bodyPr wrap="square">
            <a:spAutoFit/>
          </a:bodyPr>
          <a:lstStyle/>
          <a:p>
            <a:r>
              <a:rPr lang="es-ES" sz="1600" dirty="0"/>
              <a:t>“in </a:t>
            </a:r>
            <a:r>
              <a:rPr lang="es-ES" sz="1600" dirty="0" err="1"/>
              <a:t>the</a:t>
            </a:r>
            <a:r>
              <a:rPr lang="es-ES" sz="1600" dirty="0"/>
              <a:t> </a:t>
            </a:r>
            <a:r>
              <a:rPr lang="es-ES" sz="1600" dirty="0" err="1"/>
              <a:t>not</a:t>
            </a:r>
            <a:r>
              <a:rPr lang="es-ES" sz="1600" dirty="0"/>
              <a:t> </a:t>
            </a:r>
            <a:r>
              <a:rPr lang="es-ES" sz="1600" dirty="0" err="1"/>
              <a:t>too</a:t>
            </a:r>
            <a:r>
              <a:rPr lang="es-ES" sz="1600" dirty="0"/>
              <a:t> </a:t>
            </a:r>
            <a:r>
              <a:rPr lang="es-ES" sz="1600" dirty="0" err="1"/>
              <a:t>distant</a:t>
            </a:r>
            <a:r>
              <a:rPr lang="es-ES" sz="1600" dirty="0"/>
              <a:t> </a:t>
            </a:r>
            <a:r>
              <a:rPr lang="es-ES" sz="1600" dirty="0" err="1"/>
              <a:t>future</a:t>
            </a:r>
            <a:r>
              <a:rPr lang="es-ES" sz="1600" dirty="0"/>
              <a:t> </a:t>
            </a:r>
            <a:r>
              <a:rPr lang="es-ES" sz="1600" dirty="0" err="1"/>
              <a:t>it</a:t>
            </a:r>
            <a:r>
              <a:rPr lang="es-ES" sz="1600" dirty="0"/>
              <a:t> </a:t>
            </a:r>
            <a:r>
              <a:rPr lang="es-ES" sz="1600" dirty="0" err="1"/>
              <a:t>will</a:t>
            </a:r>
            <a:r>
              <a:rPr lang="es-ES" sz="1600" dirty="0"/>
              <a:t> </a:t>
            </a:r>
            <a:r>
              <a:rPr lang="es-ES" sz="1600" dirty="0" err="1"/>
              <a:t>cost</a:t>
            </a:r>
            <a:r>
              <a:rPr lang="es-ES" sz="1600" dirty="0"/>
              <a:t> </a:t>
            </a:r>
            <a:r>
              <a:rPr lang="es-ES" sz="1600" dirty="0" err="1"/>
              <a:t>less</a:t>
            </a:r>
            <a:r>
              <a:rPr lang="es-ES" sz="1600" dirty="0"/>
              <a:t> </a:t>
            </a:r>
            <a:r>
              <a:rPr lang="es-ES" sz="1600" dirty="0" err="1"/>
              <a:t>to</a:t>
            </a:r>
            <a:r>
              <a:rPr lang="es-ES" sz="1600" dirty="0"/>
              <a:t> </a:t>
            </a:r>
            <a:r>
              <a:rPr lang="es-ES" sz="1600" dirty="0" err="1"/>
              <a:t>sequence</a:t>
            </a:r>
            <a:r>
              <a:rPr lang="es-ES" sz="1600" dirty="0"/>
              <a:t> a base of DNA </a:t>
            </a:r>
            <a:r>
              <a:rPr lang="es-ES" sz="1600" dirty="0" err="1"/>
              <a:t>than</a:t>
            </a:r>
            <a:r>
              <a:rPr lang="es-ES" sz="1600" dirty="0"/>
              <a:t> </a:t>
            </a:r>
            <a:r>
              <a:rPr lang="es-ES" sz="1600" dirty="0" err="1"/>
              <a:t>to</a:t>
            </a:r>
            <a:r>
              <a:rPr lang="es-ES" sz="1600" dirty="0"/>
              <a:t> </a:t>
            </a:r>
            <a:r>
              <a:rPr lang="es-ES" sz="1600" dirty="0" err="1"/>
              <a:t>store</a:t>
            </a:r>
            <a:r>
              <a:rPr lang="es-ES" sz="1600" dirty="0"/>
              <a:t> </a:t>
            </a:r>
            <a:r>
              <a:rPr lang="es-ES" sz="1600" dirty="0" err="1"/>
              <a:t>it</a:t>
            </a:r>
            <a:r>
              <a:rPr lang="es-ES" sz="1600" dirty="0"/>
              <a:t> </a:t>
            </a:r>
            <a:r>
              <a:rPr lang="es-ES" sz="1600" dirty="0" err="1"/>
              <a:t>on</a:t>
            </a:r>
            <a:r>
              <a:rPr lang="es-ES" sz="1600" dirty="0"/>
              <a:t> a </a:t>
            </a:r>
            <a:r>
              <a:rPr lang="es-ES" sz="1600" dirty="0" err="1"/>
              <a:t>hard</a:t>
            </a:r>
            <a:r>
              <a:rPr lang="es-ES" sz="1600" dirty="0"/>
              <a:t> disk”</a:t>
            </a:r>
          </a:p>
        </p:txBody>
      </p:sp>
      <p:sp>
        <p:nvSpPr>
          <p:cNvPr id="3" name="TextBox 2"/>
          <p:cNvSpPr txBox="1"/>
          <p:nvPr/>
        </p:nvSpPr>
        <p:spPr>
          <a:xfrm>
            <a:off x="519513" y="2492896"/>
            <a:ext cx="8698832" cy="2246769"/>
          </a:xfrm>
          <a:prstGeom prst="rect">
            <a:avLst/>
          </a:prstGeom>
          <a:solidFill>
            <a:schemeClr val="bg1">
              <a:alpha val="87000"/>
            </a:schemeClr>
          </a:solidFill>
        </p:spPr>
        <p:txBody>
          <a:bodyPr wrap="square" rtlCol="0">
            <a:spAutoFit/>
          </a:bodyPr>
          <a:lstStyle/>
          <a:p>
            <a:r>
              <a:rPr lang="en-US" sz="2800" b="1" dirty="0"/>
              <a:t>There is not enough </a:t>
            </a:r>
            <a:r>
              <a:rPr lang="en-US" sz="2800" b="1" dirty="0" err="1"/>
              <a:t>bioinformaticians</a:t>
            </a:r>
            <a:r>
              <a:rPr lang="en-US" sz="2800" b="1" dirty="0"/>
              <a:t> to cope with the speed for data generation.</a:t>
            </a:r>
          </a:p>
          <a:p>
            <a:endParaRPr lang="en-US" sz="2800" b="1" dirty="0"/>
          </a:p>
          <a:p>
            <a:r>
              <a:rPr lang="en-US" sz="2800" b="1" dirty="0"/>
              <a:t>Biologist should become </a:t>
            </a:r>
            <a:r>
              <a:rPr lang="en-US" sz="2800" b="1" dirty="0" err="1"/>
              <a:t>savy</a:t>
            </a:r>
            <a:r>
              <a:rPr lang="en-US" sz="2800" b="1" dirty="0"/>
              <a:t> on their own sequence data analysis</a:t>
            </a:r>
          </a:p>
        </p:txBody>
      </p:sp>
    </p:spTree>
    <p:extLst>
      <p:ext uri="{BB962C8B-B14F-4D97-AF65-F5344CB8AC3E}">
        <p14:creationId xmlns:p14="http://schemas.microsoft.com/office/powerpoint/2010/main" val="30431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4" name="Picture 2" descr="Genome versus genome analysis. The costs for genome sequencing are falling significantly and the $1000 genome is basically there (you may even get this for free on a collaborative research basis). In parallel, the costs for genome interpretation are increasing. In fact, in the near future, sequencing might not be a big deal anymore - the efforts for interpretation, however, account for most of the required efforts. ">
            <a:extLst>
              <a:ext uri="{FF2B5EF4-FFF2-40B4-BE49-F238E27FC236}">
                <a16:creationId xmlns:a16="http://schemas.microsoft.com/office/drawing/2014/main" id="{A20B3E38-6D0F-4C3A-AFF5-CADBA489E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840537"/>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9A28FC12-E8F7-4A00-8C15-712805AB42EA}"/>
              </a:ext>
            </a:extLst>
          </p:cNvPr>
          <p:cNvSpPr/>
          <p:nvPr/>
        </p:nvSpPr>
        <p:spPr>
          <a:xfrm>
            <a:off x="0" y="6597352"/>
            <a:ext cx="6444208" cy="230832"/>
          </a:xfrm>
          <a:prstGeom prst="rect">
            <a:avLst/>
          </a:prstGeom>
        </p:spPr>
        <p:txBody>
          <a:bodyPr wrap="square">
            <a:spAutoFit/>
          </a:bodyPr>
          <a:lstStyle/>
          <a:p>
            <a:r>
              <a:rPr lang="pt-BR" sz="900" dirty="0">
                <a:hlinkClick r:id="rId3"/>
              </a:rPr>
              <a:t>http://epilepsygenetics.net/2014/06/27/when-will-we-have-the-1000-epilepsy-genome/</a:t>
            </a:r>
            <a:endParaRPr lang="pt-BR" sz="900" dirty="0"/>
          </a:p>
        </p:txBody>
      </p:sp>
    </p:spTree>
    <p:extLst>
      <p:ext uri="{BB962C8B-B14F-4D97-AF65-F5344CB8AC3E}">
        <p14:creationId xmlns:p14="http://schemas.microsoft.com/office/powerpoint/2010/main" val="1572526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PubMed</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25</a:t>
            </a:fld>
            <a:endParaRPr lang="en-US"/>
          </a:p>
        </p:txBody>
      </p:sp>
      <p:pic>
        <p:nvPicPr>
          <p:cNvPr id="5" name="Picture 4" descr="Entrez1.png"/>
          <p:cNvPicPr>
            <a:picLocks noChangeAspect="1"/>
          </p:cNvPicPr>
          <p:nvPr/>
        </p:nvPicPr>
        <p:blipFill>
          <a:blip r:embed="rId2"/>
          <a:stretch>
            <a:fillRect/>
          </a:stretch>
        </p:blipFill>
        <p:spPr>
          <a:xfrm>
            <a:off x="685800" y="3348913"/>
            <a:ext cx="7848600" cy="1070687"/>
          </a:xfrm>
          <a:prstGeom prst="rect">
            <a:avLst/>
          </a:prstGeom>
        </p:spPr>
      </p:pic>
      <p:pic>
        <p:nvPicPr>
          <p:cNvPr id="8" name="Picture 7" descr="PubMEd.png"/>
          <p:cNvPicPr>
            <a:picLocks noChangeAspect="1"/>
          </p:cNvPicPr>
          <p:nvPr/>
        </p:nvPicPr>
        <p:blipFill>
          <a:blip r:embed="rId3"/>
          <a:stretch>
            <a:fillRect/>
          </a:stretch>
        </p:blipFill>
        <p:spPr>
          <a:xfrm>
            <a:off x="6350000" y="661988"/>
            <a:ext cx="2286000" cy="990600"/>
          </a:xfrm>
          <a:prstGeom prst="rect">
            <a:avLst/>
          </a:prstGeom>
        </p:spPr>
      </p:pic>
      <p:sp>
        <p:nvSpPr>
          <p:cNvPr id="3" name="Rectangle 2"/>
          <p:cNvSpPr/>
          <p:nvPr/>
        </p:nvSpPr>
        <p:spPr>
          <a:xfrm>
            <a:off x="1907704" y="2385754"/>
            <a:ext cx="5391219" cy="646331"/>
          </a:xfrm>
          <a:prstGeom prst="rect">
            <a:avLst/>
          </a:prstGeom>
        </p:spPr>
        <p:txBody>
          <a:bodyPr wrap="none">
            <a:spAutoFit/>
          </a:bodyPr>
          <a:lstStyle/>
          <a:p>
            <a:r>
              <a:rPr lang="en-US" sz="3600" dirty="0"/>
              <a:t>http://</a:t>
            </a:r>
            <a:r>
              <a:rPr lang="en-US" sz="3600" dirty="0" err="1"/>
              <a:t>www.pubmed.gov</a:t>
            </a:r>
            <a:r>
              <a:rPr lang="en-US" sz="3600" dirty="0"/>
              <a:t>/</a:t>
            </a:r>
          </a:p>
        </p:txBody>
      </p:sp>
    </p:spTree>
    <p:extLst>
      <p:ext uri="{BB962C8B-B14F-4D97-AF65-F5344CB8AC3E}">
        <p14:creationId xmlns:p14="http://schemas.microsoft.com/office/powerpoint/2010/main" val="17189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23 at 7.24.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 y="1340768"/>
            <a:ext cx="9144000" cy="5064765"/>
          </a:xfrm>
          <a:prstGeom prst="rect">
            <a:avLst/>
          </a:prstGeom>
        </p:spPr>
      </p:pic>
      <p:sp>
        <p:nvSpPr>
          <p:cNvPr id="2" name="Title 1"/>
          <p:cNvSpPr>
            <a:spLocks noGrp="1"/>
          </p:cNvSpPr>
          <p:nvPr>
            <p:ph type="title"/>
          </p:nvPr>
        </p:nvSpPr>
        <p:spPr>
          <a:xfrm>
            <a:off x="457200" y="404664"/>
            <a:ext cx="7467600" cy="724942"/>
          </a:xfrm>
        </p:spPr>
        <p:txBody>
          <a:bodyPr/>
          <a:lstStyle/>
          <a:p>
            <a:r>
              <a:rPr lang="es-ES_tradnl" dirty="0" err="1"/>
              <a:t>PubMed</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26</a:t>
            </a:fld>
            <a:endParaRPr lang="en-US"/>
          </a:p>
        </p:txBody>
      </p:sp>
      <p:sp>
        <p:nvSpPr>
          <p:cNvPr id="9" name="Rounded Rectangle 8"/>
          <p:cNvSpPr/>
          <p:nvPr/>
        </p:nvSpPr>
        <p:spPr>
          <a:xfrm>
            <a:off x="6400800" y="2636912"/>
            <a:ext cx="2740106" cy="762000"/>
          </a:xfrm>
          <a:prstGeom prst="roundRect">
            <a:avLst/>
          </a:prstGeom>
          <a:gradFill flip="none" rotWithShape="1">
            <a:gsLst>
              <a:gs pos="0">
                <a:schemeClr val="accent1">
                  <a:shade val="63000"/>
                  <a:satMod val="165000"/>
                  <a:alpha val="19000"/>
                </a:schemeClr>
              </a:gs>
              <a:gs pos="30000">
                <a:schemeClr val="accent1">
                  <a:shade val="58000"/>
                  <a:satMod val="165000"/>
                  <a:alpha val="19000"/>
                </a:schemeClr>
              </a:gs>
              <a:gs pos="75000">
                <a:schemeClr val="accent1">
                  <a:shade val="30000"/>
                  <a:satMod val="175000"/>
                  <a:alpha val="19000"/>
                </a:schemeClr>
              </a:gs>
              <a:gs pos="100000">
                <a:schemeClr val="accent1">
                  <a:shade val="15000"/>
                  <a:satMod val="175000"/>
                  <a:alpha val="19000"/>
                </a:schemeClr>
              </a:gs>
            </a:gsLst>
            <a:path path="circle">
              <a:fillToRect l="5000" t="100000" r="120000" b="1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ounded Rectangle 9"/>
          <p:cNvSpPr/>
          <p:nvPr/>
        </p:nvSpPr>
        <p:spPr>
          <a:xfrm>
            <a:off x="1403648" y="1484784"/>
            <a:ext cx="3048000" cy="228600"/>
          </a:xfrm>
          <a:prstGeom prst="roundRect">
            <a:avLst/>
          </a:prstGeom>
          <a:gradFill flip="none" rotWithShape="1">
            <a:gsLst>
              <a:gs pos="0">
                <a:schemeClr val="accent4">
                  <a:shade val="63000"/>
                  <a:satMod val="165000"/>
                  <a:alpha val="19000"/>
                </a:schemeClr>
              </a:gs>
              <a:gs pos="30000">
                <a:schemeClr val="accent4">
                  <a:shade val="58000"/>
                  <a:satMod val="165000"/>
                  <a:alpha val="19000"/>
                </a:schemeClr>
              </a:gs>
              <a:gs pos="75000">
                <a:schemeClr val="accent4">
                  <a:shade val="30000"/>
                  <a:satMod val="175000"/>
                  <a:alpha val="19000"/>
                </a:schemeClr>
              </a:gs>
              <a:gs pos="100000">
                <a:schemeClr val="accent4">
                  <a:shade val="15000"/>
                  <a:satMod val="175000"/>
                  <a:alpha val="19000"/>
                </a:schemeClr>
              </a:gs>
            </a:gsLst>
            <a:path path="circle">
              <a:fillToRect l="5000" t="100000" r="120000" b="10000"/>
            </a:path>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_tradnl"/>
          </a:p>
        </p:txBody>
      </p:sp>
      <p:sp>
        <p:nvSpPr>
          <p:cNvPr id="8" name="Rounded Rectangle 7"/>
          <p:cNvSpPr/>
          <p:nvPr/>
        </p:nvSpPr>
        <p:spPr>
          <a:xfrm>
            <a:off x="323528" y="3528636"/>
            <a:ext cx="5832648" cy="1412532"/>
          </a:xfrm>
          <a:prstGeom prst="roundRect">
            <a:avLst/>
          </a:prstGeom>
          <a:gradFill flip="none" rotWithShape="1">
            <a:gsLst>
              <a:gs pos="0">
                <a:schemeClr val="accent6">
                  <a:tint val="35000"/>
                  <a:satMod val="260000"/>
                  <a:alpha val="38000"/>
                </a:schemeClr>
              </a:gs>
              <a:gs pos="30000">
                <a:schemeClr val="accent6">
                  <a:tint val="38000"/>
                  <a:satMod val="260000"/>
                  <a:alpha val="38000"/>
                </a:schemeClr>
              </a:gs>
              <a:gs pos="75000">
                <a:schemeClr val="accent6">
                  <a:tint val="55000"/>
                  <a:satMod val="255000"/>
                  <a:alpha val="38000"/>
                </a:schemeClr>
              </a:gs>
              <a:gs pos="100000">
                <a:schemeClr val="accent6">
                  <a:tint val="70000"/>
                  <a:satMod val="255000"/>
                  <a:alpha val="38000"/>
                </a:schemeClr>
              </a:gs>
            </a:gsLst>
            <a:path path="circle">
              <a:fillToRect l="5000" t="100000" r="120000" b="10000"/>
            </a:path>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36192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23 at 7.26.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38"/>
            <a:ext cx="9144000" cy="4072842"/>
          </a:xfrm>
          <a:prstGeom prst="rect">
            <a:avLst/>
          </a:prstGeom>
        </p:spPr>
      </p:pic>
      <p:sp>
        <p:nvSpPr>
          <p:cNvPr id="2" name="Title 1"/>
          <p:cNvSpPr>
            <a:spLocks noGrp="1"/>
          </p:cNvSpPr>
          <p:nvPr>
            <p:ph type="title"/>
          </p:nvPr>
        </p:nvSpPr>
        <p:spPr/>
        <p:txBody>
          <a:bodyPr/>
          <a:lstStyle/>
          <a:p>
            <a:r>
              <a:rPr lang="es-ES_tradnl" dirty="0" err="1"/>
              <a:t>PubMed</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27</a:t>
            </a:fld>
            <a:endParaRPr lang="en-US"/>
          </a:p>
        </p:txBody>
      </p:sp>
      <p:sp>
        <p:nvSpPr>
          <p:cNvPr id="6" name="Rounded Rectangle 5"/>
          <p:cNvSpPr/>
          <p:nvPr/>
        </p:nvSpPr>
        <p:spPr>
          <a:xfrm>
            <a:off x="38100" y="5356448"/>
            <a:ext cx="838200" cy="304800"/>
          </a:xfrm>
          <a:prstGeom prst="roundRect">
            <a:avLst/>
          </a:prstGeom>
          <a:gradFill flip="none" rotWithShape="1">
            <a:gsLst>
              <a:gs pos="0">
                <a:schemeClr val="accent2">
                  <a:tint val="35000"/>
                  <a:satMod val="260000"/>
                  <a:alpha val="25000"/>
                </a:schemeClr>
              </a:gs>
              <a:gs pos="30000">
                <a:schemeClr val="accent2">
                  <a:tint val="38000"/>
                  <a:satMod val="260000"/>
                  <a:alpha val="25000"/>
                </a:schemeClr>
              </a:gs>
              <a:gs pos="75000">
                <a:schemeClr val="accent2">
                  <a:tint val="55000"/>
                  <a:satMod val="255000"/>
                  <a:alpha val="25000"/>
                </a:schemeClr>
              </a:gs>
              <a:gs pos="100000">
                <a:schemeClr val="accent2">
                  <a:tint val="70000"/>
                  <a:satMod val="255000"/>
                  <a:alpha val="25000"/>
                </a:schemeClr>
              </a:gs>
            </a:gsLst>
            <a:path path="circle">
              <a:fillToRect l="5000" t="100000" r="120000" b="10000"/>
            </a:path>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_tradnl"/>
          </a:p>
        </p:txBody>
      </p:sp>
      <p:sp>
        <p:nvSpPr>
          <p:cNvPr id="8" name="Rounded Rectangle 7"/>
          <p:cNvSpPr/>
          <p:nvPr/>
        </p:nvSpPr>
        <p:spPr>
          <a:xfrm>
            <a:off x="6665912" y="4221088"/>
            <a:ext cx="2514600" cy="1728192"/>
          </a:xfrm>
          <a:prstGeom prst="roundRect">
            <a:avLst/>
          </a:prstGeom>
          <a:gradFill flip="none" rotWithShape="1">
            <a:gsLst>
              <a:gs pos="0">
                <a:schemeClr val="accent1">
                  <a:shade val="63000"/>
                  <a:satMod val="165000"/>
                  <a:alpha val="18000"/>
                </a:schemeClr>
              </a:gs>
              <a:gs pos="30000">
                <a:schemeClr val="accent1">
                  <a:shade val="58000"/>
                  <a:satMod val="165000"/>
                  <a:alpha val="18000"/>
                </a:schemeClr>
              </a:gs>
              <a:gs pos="75000">
                <a:schemeClr val="accent1">
                  <a:shade val="30000"/>
                  <a:satMod val="175000"/>
                  <a:alpha val="18000"/>
                </a:schemeClr>
              </a:gs>
              <a:gs pos="100000">
                <a:schemeClr val="accent1">
                  <a:shade val="15000"/>
                  <a:satMod val="175000"/>
                  <a:alpha val="18000"/>
                </a:schemeClr>
              </a:gs>
            </a:gsLst>
            <a:path path="circle">
              <a:fillToRect l="5000" t="100000" r="120000" b="1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ounded Rectangle 8"/>
          <p:cNvSpPr/>
          <p:nvPr/>
        </p:nvSpPr>
        <p:spPr>
          <a:xfrm>
            <a:off x="6742112" y="2751584"/>
            <a:ext cx="2438400" cy="533400"/>
          </a:xfrm>
          <a:prstGeom prst="roundRect">
            <a:avLst/>
          </a:prstGeom>
          <a:gradFill flip="none" rotWithShape="1">
            <a:gsLst>
              <a:gs pos="0">
                <a:schemeClr val="accent4">
                  <a:tint val="35000"/>
                  <a:satMod val="260000"/>
                  <a:alpha val="18000"/>
                </a:schemeClr>
              </a:gs>
              <a:gs pos="30000">
                <a:schemeClr val="accent4">
                  <a:tint val="38000"/>
                  <a:satMod val="260000"/>
                  <a:alpha val="18000"/>
                </a:schemeClr>
              </a:gs>
              <a:gs pos="75000">
                <a:schemeClr val="accent4">
                  <a:tint val="55000"/>
                  <a:satMod val="255000"/>
                  <a:alpha val="18000"/>
                </a:schemeClr>
              </a:gs>
              <a:gs pos="100000">
                <a:schemeClr val="accent4">
                  <a:tint val="70000"/>
                  <a:satMod val="255000"/>
                  <a:alpha val="18000"/>
                </a:schemeClr>
              </a:gs>
            </a:gsLst>
            <a:path path="circle">
              <a:fillToRect l="5000" t="100000" r="120000" b="10000"/>
            </a:path>
            <a:tileRec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176867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other databases @ NCBI</a:t>
            </a:r>
          </a:p>
        </p:txBody>
      </p:sp>
      <p:sp>
        <p:nvSpPr>
          <p:cNvPr id="3" name="Content Placeholder 2"/>
          <p:cNvSpPr>
            <a:spLocks noGrp="1"/>
          </p:cNvSpPr>
          <p:nvPr>
            <p:ph sz="quarter" idx="1"/>
          </p:nvPr>
        </p:nvSpPr>
        <p:spPr/>
        <p:txBody>
          <a:bodyPr>
            <a:normAutofit/>
          </a:bodyPr>
          <a:lstStyle/>
          <a:p>
            <a:r>
              <a:rPr lang="en-US" sz="2800" b="1">
                <a:latin typeface="Arial"/>
                <a:cs typeface="Arial"/>
              </a:rPr>
              <a:t>OMIM: </a:t>
            </a:r>
            <a:r>
              <a:rPr lang="en-US" sz="2800">
                <a:latin typeface="Arial"/>
                <a:cs typeface="Arial"/>
              </a:rPr>
              <a:t>Online Mendelian Inheritance in Man. Catalogue of human genes and genetic disorders</a:t>
            </a:r>
          </a:p>
          <a:p>
            <a:r>
              <a:rPr lang="en-US" sz="2800" b="1">
                <a:latin typeface="Arial"/>
                <a:cs typeface="Arial"/>
              </a:rPr>
              <a:t>Books: </a:t>
            </a:r>
            <a:r>
              <a:rPr lang="en-US" sz="2800">
                <a:latin typeface="Arial"/>
                <a:cs typeface="Arial"/>
              </a:rPr>
              <a:t>NCBI offers several dozens of book online</a:t>
            </a:r>
            <a:endParaRPr lang="en-US" sz="2800" b="1">
              <a:latin typeface="Arial"/>
              <a:cs typeface="Arial"/>
            </a:endParaRPr>
          </a:p>
          <a:p>
            <a:r>
              <a:rPr lang="en-US" sz="2800" b="1">
                <a:latin typeface="Arial"/>
                <a:cs typeface="Arial"/>
              </a:rPr>
              <a:t>Taxonomy</a:t>
            </a:r>
            <a:r>
              <a:rPr lang="en-US" sz="2800">
                <a:latin typeface="Arial"/>
                <a:cs typeface="Arial"/>
              </a:rPr>
              <a:t>: Taxonomy search engine for the mayor taxonomy divisions. </a:t>
            </a:r>
          </a:p>
          <a:p>
            <a:r>
              <a:rPr lang="en-US" sz="2800" b="1">
                <a:latin typeface="Arial"/>
                <a:cs typeface="Arial"/>
              </a:rPr>
              <a:t>Structure</a:t>
            </a:r>
            <a:r>
              <a:rPr lang="en-US" sz="2800">
                <a:latin typeface="Arial"/>
                <a:cs typeface="Arial"/>
              </a:rPr>
              <a:t>: Molecular Modelling Database. Contains 3D protein structures.</a:t>
            </a:r>
          </a:p>
        </p:txBody>
      </p:sp>
      <p:sp>
        <p:nvSpPr>
          <p:cNvPr id="4" name="Slide Number Placeholder 3"/>
          <p:cNvSpPr>
            <a:spLocks noGrp="1"/>
          </p:cNvSpPr>
          <p:nvPr>
            <p:ph type="sldNum" sz="quarter" idx="15"/>
          </p:nvPr>
        </p:nvSpPr>
        <p:spPr/>
        <p:txBody>
          <a:bodyPr/>
          <a:lstStyle/>
          <a:p>
            <a:fld id="{F9B76065-02A8-2140-ABFF-467A450FC727}" type="slidenum">
              <a:rPr lang="en-US" smtClean="0"/>
              <a:pPr/>
              <a:t>28</a:t>
            </a:fld>
            <a:endParaRPr lang="en-US"/>
          </a:p>
        </p:txBody>
      </p:sp>
    </p:spTree>
    <p:extLst>
      <p:ext uri="{BB962C8B-B14F-4D97-AF65-F5344CB8AC3E}">
        <p14:creationId xmlns:p14="http://schemas.microsoft.com/office/powerpoint/2010/main" val="3038099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9B76065-02A8-2140-ABFF-467A450FC727}" type="slidenum">
              <a:rPr lang="es-ES_tradnl" smtClean="0"/>
              <a:pPr/>
              <a:t>29</a:t>
            </a:fld>
            <a:endParaRPr lang="es-ES_tradnl"/>
          </a:p>
        </p:txBody>
      </p:sp>
      <p:sp>
        <p:nvSpPr>
          <p:cNvPr id="15" name="Title 14"/>
          <p:cNvSpPr>
            <a:spLocks noGrp="1"/>
          </p:cNvSpPr>
          <p:nvPr>
            <p:ph type="title"/>
          </p:nvPr>
        </p:nvSpPr>
        <p:spPr/>
        <p:txBody>
          <a:bodyPr>
            <a:normAutofit/>
          </a:bodyPr>
          <a:lstStyle/>
          <a:p>
            <a:r>
              <a:rPr lang="es-ES_tradnl" sz="5000"/>
              <a:t>Entrez</a:t>
            </a:r>
          </a:p>
        </p:txBody>
      </p:sp>
      <p:sp>
        <p:nvSpPr>
          <p:cNvPr id="7" name="Rectangle 7"/>
          <p:cNvSpPr>
            <a:spLocks noChangeArrowheads="1"/>
          </p:cNvSpPr>
          <p:nvPr/>
        </p:nvSpPr>
        <p:spPr bwMode="auto">
          <a:xfrm>
            <a:off x="685800" y="1812224"/>
            <a:ext cx="6705600" cy="1431161"/>
          </a:xfrm>
          <a:prstGeom prst="rect">
            <a:avLst/>
          </a:prstGeom>
          <a:noFill/>
          <a:ln w="9525">
            <a:noFill/>
            <a:miter lim="800000"/>
            <a:headEnd/>
            <a:tailEnd/>
          </a:ln>
        </p:spPr>
        <p:txBody>
          <a:bodyPr wrap="square">
            <a:prstTxWarp prst="textNoShape">
              <a:avLst/>
            </a:prstTxWarp>
            <a:spAutoFit/>
          </a:bodyPr>
          <a:lstStyle/>
          <a:p>
            <a:pPr>
              <a:buFont typeface="Arial"/>
              <a:buChar char="•"/>
            </a:pPr>
            <a:r>
              <a:rPr lang="es-ES_tradnl" sz="2900" dirty="0" err="1"/>
              <a:t>Go</a:t>
            </a:r>
            <a:r>
              <a:rPr lang="es-ES_tradnl" sz="2900" dirty="0"/>
              <a:t> </a:t>
            </a:r>
            <a:r>
              <a:rPr lang="es-ES_tradnl" sz="2900" dirty="0" err="1"/>
              <a:t>to</a:t>
            </a:r>
            <a:r>
              <a:rPr lang="es-ES_tradnl" sz="2900" dirty="0"/>
              <a:t> </a:t>
            </a:r>
            <a:r>
              <a:rPr lang="es-ES_tradnl" sz="2900" dirty="0" err="1"/>
              <a:t>the</a:t>
            </a:r>
            <a:r>
              <a:rPr lang="es-ES_tradnl" sz="2900" dirty="0"/>
              <a:t> </a:t>
            </a:r>
            <a:r>
              <a:rPr lang="es-ES_tradnl" sz="2900" dirty="0" err="1"/>
              <a:t>site</a:t>
            </a:r>
            <a:r>
              <a:rPr lang="es-ES_tradnl" sz="2900" dirty="0"/>
              <a:t>: </a:t>
            </a:r>
            <a:r>
              <a:rPr lang="es-ES_tradnl" sz="2900" dirty="0">
                <a:hlinkClick r:id="rId3"/>
              </a:rPr>
              <a:t>http://www.ncbi.nlm.nih.gov/</a:t>
            </a:r>
            <a:endParaRPr lang="es-ES_tradnl" sz="2900" dirty="0"/>
          </a:p>
          <a:p>
            <a:pPr>
              <a:buFont typeface="Arial"/>
              <a:buChar char="•"/>
            </a:pPr>
            <a:r>
              <a:rPr lang="es-ES_tradnl" sz="2900" dirty="0" err="1"/>
              <a:t>Select</a:t>
            </a:r>
            <a:r>
              <a:rPr lang="es-ES_tradnl" sz="2900" dirty="0"/>
              <a:t> </a:t>
            </a:r>
            <a:r>
              <a:rPr lang="es-ES_tradnl" sz="2900" dirty="0" err="1"/>
              <a:t>the</a:t>
            </a:r>
            <a:r>
              <a:rPr lang="es-ES_tradnl" sz="2900" dirty="0"/>
              <a:t> </a:t>
            </a:r>
            <a:r>
              <a:rPr lang="es-ES_tradnl" sz="2900" dirty="0" err="1"/>
              <a:t>database</a:t>
            </a:r>
            <a:r>
              <a:rPr lang="es-ES_tradnl" sz="2900" dirty="0"/>
              <a:t>: </a:t>
            </a:r>
            <a:r>
              <a:rPr lang="es-ES_tradnl" sz="2900" dirty="0" err="1"/>
              <a:t>PubMed</a:t>
            </a:r>
            <a:endParaRPr lang="es-ES_tradnl" sz="2900" dirty="0"/>
          </a:p>
        </p:txBody>
      </p:sp>
      <p:pic>
        <p:nvPicPr>
          <p:cNvPr id="8" name="Picture 8" descr="Entrez_logo"/>
          <p:cNvPicPr>
            <a:picLocks noChangeAspect="1" noChangeArrowheads="1"/>
          </p:cNvPicPr>
          <p:nvPr/>
        </p:nvPicPr>
        <p:blipFill>
          <a:blip r:embed="rId4"/>
          <a:srcRect/>
          <a:stretch>
            <a:fillRect/>
          </a:stretch>
        </p:blipFill>
        <p:spPr bwMode="auto">
          <a:xfrm>
            <a:off x="457200" y="661988"/>
            <a:ext cx="5892800" cy="755650"/>
          </a:xfrm>
          <a:prstGeom prst="rect">
            <a:avLst/>
          </a:prstGeom>
          <a:noFill/>
        </p:spPr>
      </p:pic>
      <p:pic>
        <p:nvPicPr>
          <p:cNvPr id="12" name="Picture 11" descr="Entrez2.png"/>
          <p:cNvPicPr>
            <a:picLocks noChangeAspect="1"/>
          </p:cNvPicPr>
          <p:nvPr/>
        </p:nvPicPr>
        <p:blipFill>
          <a:blip r:embed="rId5"/>
          <a:stretch>
            <a:fillRect/>
          </a:stretch>
        </p:blipFill>
        <p:spPr>
          <a:xfrm>
            <a:off x="654050" y="3581400"/>
            <a:ext cx="7835900" cy="2311400"/>
          </a:xfrm>
          <a:prstGeom prst="rect">
            <a:avLst/>
          </a:prstGeom>
        </p:spPr>
      </p:pic>
      <p:pic>
        <p:nvPicPr>
          <p:cNvPr id="9" name="Picture 8" descr="PubMEd.png"/>
          <p:cNvPicPr>
            <a:picLocks noChangeAspect="1"/>
          </p:cNvPicPr>
          <p:nvPr/>
        </p:nvPicPr>
        <p:blipFill>
          <a:blip r:embed="rId6"/>
          <a:stretch>
            <a:fillRect/>
          </a:stretch>
        </p:blipFill>
        <p:spPr>
          <a:xfrm>
            <a:off x="6350000" y="661988"/>
            <a:ext cx="2286000" cy="990600"/>
          </a:xfrm>
          <a:prstGeom prst="rect">
            <a:avLst/>
          </a:prstGeom>
        </p:spPr>
      </p:pic>
    </p:spTree>
    <p:extLst>
      <p:ext uri="{BB962C8B-B14F-4D97-AF65-F5344CB8AC3E}">
        <p14:creationId xmlns:p14="http://schemas.microsoft.com/office/powerpoint/2010/main" val="115841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BD69AD-FF93-514D-8643-E90662F15C84}"/>
              </a:ext>
            </a:extLst>
          </p:cNvPr>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C2F8ED-7656-1248-B66A-4FB980154EF5}"/>
              </a:ext>
            </a:extLst>
          </p:cNvPr>
          <p:cNvSpPr txBox="1"/>
          <p:nvPr/>
        </p:nvSpPr>
        <p:spPr>
          <a:xfrm>
            <a:off x="343117" y="332656"/>
            <a:ext cx="8457765" cy="830997"/>
          </a:xfrm>
          <a:prstGeom prst="rect">
            <a:avLst/>
          </a:prstGeom>
          <a:noFill/>
        </p:spPr>
        <p:txBody>
          <a:bodyPr wrap="none" rtlCol="0">
            <a:spAutoFit/>
          </a:bodyPr>
          <a:lstStyle/>
          <a:p>
            <a:r>
              <a:rPr lang="en-US" sz="4800" b="1" dirty="0" err="1">
                <a:solidFill>
                  <a:schemeClr val="bg1"/>
                </a:solidFill>
              </a:rPr>
              <a:t>Minicurso</a:t>
            </a:r>
            <a:r>
              <a:rPr lang="en-US" sz="4800" b="1" dirty="0">
                <a:solidFill>
                  <a:schemeClr val="bg1"/>
                </a:solidFill>
              </a:rPr>
              <a:t> </a:t>
            </a:r>
            <a:r>
              <a:rPr lang="en-US" sz="4800" b="1" dirty="0" err="1">
                <a:solidFill>
                  <a:schemeClr val="bg1"/>
                </a:solidFill>
              </a:rPr>
              <a:t>Bioinformática</a:t>
            </a:r>
            <a:endParaRPr lang="en-US" sz="4800" b="1" dirty="0">
              <a:solidFill>
                <a:schemeClr val="bg1"/>
              </a:solidFill>
            </a:endParaRPr>
          </a:p>
        </p:txBody>
      </p:sp>
      <p:sp>
        <p:nvSpPr>
          <p:cNvPr id="2" name="TextBox 1">
            <a:extLst>
              <a:ext uri="{FF2B5EF4-FFF2-40B4-BE49-F238E27FC236}">
                <a16:creationId xmlns:a16="http://schemas.microsoft.com/office/drawing/2014/main" id="{DDD3F154-AEFE-1140-887A-C5ADE12BACEA}"/>
              </a:ext>
            </a:extLst>
          </p:cNvPr>
          <p:cNvSpPr txBox="1"/>
          <p:nvPr/>
        </p:nvSpPr>
        <p:spPr>
          <a:xfrm>
            <a:off x="251520" y="1412776"/>
            <a:ext cx="8617129" cy="5078313"/>
          </a:xfrm>
          <a:prstGeom prst="rect">
            <a:avLst/>
          </a:prstGeom>
          <a:noFill/>
        </p:spPr>
        <p:txBody>
          <a:bodyPr wrap="square" rtlCol="0">
            <a:spAutoFit/>
          </a:bodyPr>
          <a:lstStyle/>
          <a:p>
            <a:r>
              <a:rPr lang="en-US" sz="3600" dirty="0">
                <a:solidFill>
                  <a:schemeClr val="bg1"/>
                </a:solidFill>
              </a:rPr>
              <a:t>Part I  - Intro to bioinformatics, main databases and sequence similarity</a:t>
            </a:r>
          </a:p>
          <a:p>
            <a:endParaRPr lang="en-US" sz="3600" dirty="0">
              <a:solidFill>
                <a:schemeClr val="bg1"/>
              </a:solidFill>
            </a:endParaRPr>
          </a:p>
          <a:p>
            <a:r>
              <a:rPr lang="en-US" sz="3600" dirty="0">
                <a:solidFill>
                  <a:schemeClr val="bg1"/>
                </a:solidFill>
              </a:rPr>
              <a:t>Part II – Bioinformatics tools for the identification of Microorganisms using sequence data</a:t>
            </a:r>
          </a:p>
          <a:p>
            <a:endParaRPr lang="en-US" sz="3600" dirty="0">
              <a:solidFill>
                <a:schemeClr val="bg1"/>
              </a:solidFill>
            </a:endParaRPr>
          </a:p>
          <a:p>
            <a:r>
              <a:rPr lang="en-US" sz="3600" dirty="0">
                <a:solidFill>
                  <a:schemeClr val="bg1"/>
                </a:solidFill>
              </a:rPr>
              <a:t>Part III – Bioinformatics applied to genomics</a:t>
            </a:r>
          </a:p>
        </p:txBody>
      </p:sp>
    </p:spTree>
    <p:extLst>
      <p:ext uri="{BB962C8B-B14F-4D97-AF65-F5344CB8AC3E}">
        <p14:creationId xmlns:p14="http://schemas.microsoft.com/office/powerpoint/2010/main" val="207808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9B76065-02A8-2140-ABFF-467A450FC727}" type="slidenum">
              <a:rPr lang="en-US" smtClean="0"/>
              <a:pPr/>
              <a:t>30</a:t>
            </a:fld>
            <a:endParaRPr lang="en-US"/>
          </a:p>
        </p:txBody>
      </p:sp>
      <p:sp>
        <p:nvSpPr>
          <p:cNvPr id="15" name="Title 14"/>
          <p:cNvSpPr>
            <a:spLocks noGrp="1"/>
          </p:cNvSpPr>
          <p:nvPr>
            <p:ph type="title"/>
          </p:nvPr>
        </p:nvSpPr>
        <p:spPr/>
        <p:txBody>
          <a:bodyPr>
            <a:normAutofit/>
          </a:bodyPr>
          <a:lstStyle/>
          <a:p>
            <a:r>
              <a:rPr lang="en-US" sz="5000"/>
              <a:t>Entrez</a:t>
            </a:r>
          </a:p>
        </p:txBody>
      </p:sp>
      <p:pic>
        <p:nvPicPr>
          <p:cNvPr id="8" name="Picture 8" descr="Entrez_logo"/>
          <p:cNvPicPr>
            <a:picLocks noChangeAspect="1" noChangeArrowheads="1"/>
          </p:cNvPicPr>
          <p:nvPr/>
        </p:nvPicPr>
        <p:blipFill>
          <a:blip r:embed="rId3"/>
          <a:srcRect/>
          <a:stretch>
            <a:fillRect/>
          </a:stretch>
        </p:blipFill>
        <p:spPr bwMode="auto">
          <a:xfrm>
            <a:off x="457200" y="661988"/>
            <a:ext cx="5892800" cy="755650"/>
          </a:xfrm>
          <a:prstGeom prst="rect">
            <a:avLst/>
          </a:prstGeom>
          <a:noFill/>
        </p:spPr>
      </p:pic>
      <p:pic>
        <p:nvPicPr>
          <p:cNvPr id="9" name="Picture 8" descr="Entrez1.png"/>
          <p:cNvPicPr>
            <a:picLocks noChangeAspect="1"/>
          </p:cNvPicPr>
          <p:nvPr/>
        </p:nvPicPr>
        <p:blipFill>
          <a:blip r:embed="rId4"/>
          <a:stretch>
            <a:fillRect/>
          </a:stretch>
        </p:blipFill>
        <p:spPr>
          <a:xfrm>
            <a:off x="685800" y="4262381"/>
            <a:ext cx="7848600" cy="1070687"/>
          </a:xfrm>
          <a:prstGeom prst="rect">
            <a:avLst/>
          </a:prstGeom>
        </p:spPr>
      </p:pic>
      <p:sp>
        <p:nvSpPr>
          <p:cNvPr id="10" name="Rectangle 9"/>
          <p:cNvSpPr/>
          <p:nvPr/>
        </p:nvSpPr>
        <p:spPr>
          <a:xfrm>
            <a:off x="685800" y="1752600"/>
            <a:ext cx="7848600" cy="1877437"/>
          </a:xfrm>
          <a:prstGeom prst="rect">
            <a:avLst/>
          </a:prstGeom>
        </p:spPr>
        <p:txBody>
          <a:bodyPr wrap="square">
            <a:spAutoFit/>
          </a:bodyPr>
          <a:lstStyle/>
          <a:p>
            <a:pPr>
              <a:buFont typeface="Arial"/>
              <a:buChar char="•"/>
            </a:pPr>
            <a:r>
              <a:rPr lang="en-US" sz="2900" dirty="0"/>
              <a:t>Search for the papers of a single author (</a:t>
            </a:r>
            <a:r>
              <a:rPr lang="en-US" sz="2900" b="1" dirty="0" err="1"/>
              <a:t>Weisshaar</a:t>
            </a:r>
            <a:r>
              <a:rPr lang="en-US" sz="2900" b="1" dirty="0"/>
              <a:t> B</a:t>
            </a:r>
            <a:r>
              <a:rPr lang="en-US" sz="2900" dirty="0"/>
              <a:t>) from one specific year (</a:t>
            </a:r>
            <a:r>
              <a:rPr lang="en-US" sz="2900" b="1" dirty="0"/>
              <a:t>2009</a:t>
            </a:r>
            <a:r>
              <a:rPr lang="en-US" sz="2900" dirty="0"/>
              <a:t>). Use the modifiers DP y AU. As it is shown below:</a:t>
            </a:r>
          </a:p>
        </p:txBody>
      </p:sp>
      <p:sp>
        <p:nvSpPr>
          <p:cNvPr id="11" name="TextBox 10"/>
          <p:cNvSpPr txBox="1"/>
          <p:nvPr/>
        </p:nvSpPr>
        <p:spPr>
          <a:xfrm>
            <a:off x="1041121" y="5291916"/>
            <a:ext cx="7131279" cy="369332"/>
          </a:xfrm>
          <a:prstGeom prst="rect">
            <a:avLst/>
          </a:prstGeom>
          <a:noFill/>
        </p:spPr>
        <p:txBody>
          <a:bodyPr wrap="none" rtlCol="0">
            <a:spAutoFit/>
          </a:bodyPr>
          <a:lstStyle/>
          <a:p>
            <a:r>
              <a:rPr lang="en-US" dirty="0"/>
              <a:t>As an alternative option you can use the “Advance search” option</a:t>
            </a:r>
          </a:p>
        </p:txBody>
      </p:sp>
      <p:pic>
        <p:nvPicPr>
          <p:cNvPr id="12" name="Picture 11" descr="PubMEd.png"/>
          <p:cNvPicPr>
            <a:picLocks noChangeAspect="1"/>
          </p:cNvPicPr>
          <p:nvPr/>
        </p:nvPicPr>
        <p:blipFill>
          <a:blip r:embed="rId5"/>
          <a:stretch>
            <a:fillRect/>
          </a:stretch>
        </p:blipFill>
        <p:spPr>
          <a:xfrm>
            <a:off x="6350000" y="661988"/>
            <a:ext cx="2286000" cy="990600"/>
          </a:xfrm>
          <a:prstGeom prst="rect">
            <a:avLst/>
          </a:prstGeom>
        </p:spPr>
      </p:pic>
      <p:sp>
        <p:nvSpPr>
          <p:cNvPr id="14" name="TextBox 13"/>
          <p:cNvSpPr txBox="1"/>
          <p:nvPr/>
        </p:nvSpPr>
        <p:spPr>
          <a:xfrm>
            <a:off x="685800" y="5962054"/>
            <a:ext cx="7574594" cy="923330"/>
          </a:xfrm>
          <a:prstGeom prst="rect">
            <a:avLst/>
          </a:prstGeom>
          <a:noFill/>
        </p:spPr>
        <p:txBody>
          <a:bodyPr wrap="square" rtlCol="0">
            <a:spAutoFit/>
          </a:bodyPr>
          <a:lstStyle/>
          <a:p>
            <a:r>
              <a:rPr lang="en-US" dirty="0">
                <a:hlinkClick r:id="rId6"/>
              </a:rPr>
              <a:t>http://www.ncbi.nlm.nih.gov/bookshelf/br.fcgi?book=helppubmed&amp;part=pubmedhelp#pubmedhelp.Search_Field_Descrip</a:t>
            </a:r>
            <a:endParaRPr lang="en-US" dirty="0"/>
          </a:p>
        </p:txBody>
      </p:sp>
      <p:sp>
        <p:nvSpPr>
          <p:cNvPr id="2" name="Rectangle 1"/>
          <p:cNvSpPr/>
          <p:nvPr/>
        </p:nvSpPr>
        <p:spPr>
          <a:xfrm>
            <a:off x="1259632" y="3501008"/>
            <a:ext cx="6583854" cy="646331"/>
          </a:xfrm>
          <a:prstGeom prst="rect">
            <a:avLst/>
          </a:prstGeom>
        </p:spPr>
        <p:txBody>
          <a:bodyPr wrap="none">
            <a:spAutoFit/>
          </a:bodyPr>
          <a:lstStyle/>
          <a:p>
            <a:r>
              <a:rPr lang="en-US" sz="3600" dirty="0">
                <a:hlinkClick r:id="rId7"/>
              </a:rPr>
              <a:t>http://www.ncbi.nlm.nih.gov/</a:t>
            </a:r>
            <a:endParaRPr lang="en-US" sz="3600" dirty="0"/>
          </a:p>
        </p:txBody>
      </p:sp>
    </p:spTree>
    <p:extLst>
      <p:ext uri="{BB962C8B-B14F-4D97-AF65-F5344CB8AC3E}">
        <p14:creationId xmlns:p14="http://schemas.microsoft.com/office/powerpoint/2010/main" val="380774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9B76065-02A8-2140-ABFF-467A450FC727}" type="slidenum">
              <a:rPr lang="en-US" smtClean="0"/>
              <a:pPr/>
              <a:t>31</a:t>
            </a:fld>
            <a:endParaRPr lang="en-US"/>
          </a:p>
        </p:txBody>
      </p:sp>
      <p:sp>
        <p:nvSpPr>
          <p:cNvPr id="15" name="Title 14"/>
          <p:cNvSpPr>
            <a:spLocks noGrp="1"/>
          </p:cNvSpPr>
          <p:nvPr>
            <p:ph type="title"/>
          </p:nvPr>
        </p:nvSpPr>
        <p:spPr/>
        <p:txBody>
          <a:bodyPr>
            <a:normAutofit/>
          </a:bodyPr>
          <a:lstStyle/>
          <a:p>
            <a:r>
              <a:rPr lang="en-US" sz="5000"/>
              <a:t>Entrez</a:t>
            </a:r>
          </a:p>
        </p:txBody>
      </p:sp>
      <p:pic>
        <p:nvPicPr>
          <p:cNvPr id="8" name="Picture 8" descr="Entrez_logo"/>
          <p:cNvPicPr>
            <a:picLocks noChangeAspect="1" noChangeArrowheads="1"/>
          </p:cNvPicPr>
          <p:nvPr/>
        </p:nvPicPr>
        <p:blipFill>
          <a:blip r:embed="rId3"/>
          <a:srcRect/>
          <a:stretch>
            <a:fillRect/>
          </a:stretch>
        </p:blipFill>
        <p:spPr bwMode="auto">
          <a:xfrm>
            <a:off x="457200" y="661988"/>
            <a:ext cx="5892800" cy="755650"/>
          </a:xfrm>
          <a:prstGeom prst="rect">
            <a:avLst/>
          </a:prstGeom>
          <a:noFill/>
        </p:spPr>
      </p:pic>
      <p:sp>
        <p:nvSpPr>
          <p:cNvPr id="10" name="Rectangle 9"/>
          <p:cNvSpPr/>
          <p:nvPr/>
        </p:nvSpPr>
        <p:spPr>
          <a:xfrm>
            <a:off x="685800" y="1752600"/>
            <a:ext cx="7848600" cy="538609"/>
          </a:xfrm>
          <a:prstGeom prst="rect">
            <a:avLst/>
          </a:prstGeom>
        </p:spPr>
        <p:txBody>
          <a:bodyPr wrap="square">
            <a:spAutoFit/>
          </a:bodyPr>
          <a:lstStyle/>
          <a:p>
            <a:pPr>
              <a:buFont typeface="Arial"/>
              <a:buChar char="•"/>
            </a:pPr>
            <a:r>
              <a:rPr lang="en-US" sz="2900"/>
              <a:t>Select the paper shown in the figure:</a:t>
            </a:r>
          </a:p>
        </p:txBody>
      </p:sp>
      <p:grpSp>
        <p:nvGrpSpPr>
          <p:cNvPr id="2" name="Group 17"/>
          <p:cNvGrpSpPr/>
          <p:nvPr/>
        </p:nvGrpSpPr>
        <p:grpSpPr>
          <a:xfrm>
            <a:off x="685800" y="3977640"/>
            <a:ext cx="7620000" cy="959227"/>
            <a:chOff x="685800" y="3977640"/>
            <a:chExt cx="7620000" cy="959227"/>
          </a:xfrm>
        </p:grpSpPr>
        <p:sp>
          <p:nvSpPr>
            <p:cNvPr id="14" name="TextBox 13"/>
            <p:cNvSpPr txBox="1"/>
            <p:nvPr/>
          </p:nvSpPr>
          <p:spPr>
            <a:xfrm>
              <a:off x="685800" y="4567535"/>
              <a:ext cx="7620000" cy="369332"/>
            </a:xfrm>
            <a:prstGeom prst="rect">
              <a:avLst/>
            </a:prstGeom>
            <a:noFill/>
          </p:spPr>
          <p:txBody>
            <a:bodyPr wrap="square" rtlCol="0">
              <a:spAutoFit/>
            </a:bodyPr>
            <a:lstStyle/>
            <a:p>
              <a:r>
                <a:rPr lang="en-US" dirty="0"/>
                <a:t>You can follow this link to find other papers on the same matter. </a:t>
              </a:r>
            </a:p>
          </p:txBody>
        </p:sp>
        <p:sp>
          <p:nvSpPr>
            <p:cNvPr id="16" name="Down Arrow 15"/>
            <p:cNvSpPr/>
            <p:nvPr/>
          </p:nvSpPr>
          <p:spPr>
            <a:xfrm>
              <a:off x="703001" y="3977640"/>
              <a:ext cx="441960" cy="589895"/>
            </a:xfrm>
            <a:prstGeom prst="downArrow">
              <a:avLst/>
            </a:prstGeom>
            <a:ln/>
          </p:spPr>
          <p:style>
            <a:lnRef idx="1">
              <a:schemeClr val="accent3"/>
            </a:lnRef>
            <a:fillRef idx="3">
              <a:schemeClr val="accent3"/>
            </a:fillRef>
            <a:effectRef idx="2">
              <a:schemeClr val="accent3"/>
            </a:effectRef>
            <a:fontRef idx="minor">
              <a:schemeClr val="lt1"/>
            </a:fontRef>
          </p:style>
        </p:sp>
      </p:grpSp>
      <p:sp>
        <p:nvSpPr>
          <p:cNvPr id="19" name="Rectangle 18"/>
          <p:cNvSpPr/>
          <p:nvPr/>
        </p:nvSpPr>
        <p:spPr>
          <a:xfrm>
            <a:off x="685800" y="5492115"/>
            <a:ext cx="7848600" cy="538609"/>
          </a:xfrm>
          <a:prstGeom prst="rect">
            <a:avLst/>
          </a:prstGeom>
        </p:spPr>
        <p:txBody>
          <a:bodyPr wrap="square">
            <a:spAutoFit/>
          </a:bodyPr>
          <a:lstStyle/>
          <a:p>
            <a:pPr>
              <a:buFont typeface="Arial"/>
              <a:buChar char="•"/>
            </a:pPr>
            <a:r>
              <a:rPr lang="en-US" sz="2900"/>
              <a:t>Click on the title of the paper.</a:t>
            </a:r>
          </a:p>
        </p:txBody>
      </p:sp>
      <p:pic>
        <p:nvPicPr>
          <p:cNvPr id="13" name="Picture 12" descr="PubMEd.png"/>
          <p:cNvPicPr>
            <a:picLocks noChangeAspect="1"/>
          </p:cNvPicPr>
          <p:nvPr/>
        </p:nvPicPr>
        <p:blipFill>
          <a:blip r:embed="rId4"/>
          <a:stretch>
            <a:fillRect/>
          </a:stretch>
        </p:blipFill>
        <p:spPr>
          <a:xfrm>
            <a:off x="6350000" y="661988"/>
            <a:ext cx="2286000" cy="990600"/>
          </a:xfrm>
          <a:prstGeom prst="rect">
            <a:avLst/>
          </a:prstGeom>
        </p:spPr>
      </p:pic>
      <p:pic>
        <p:nvPicPr>
          <p:cNvPr id="3" name="Picture 2" descr="Screen Shot 2016-05-23 at 7.41.1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2489572"/>
            <a:ext cx="8521700" cy="1587500"/>
          </a:xfrm>
          <a:prstGeom prst="rect">
            <a:avLst/>
          </a:prstGeom>
        </p:spPr>
      </p:pic>
    </p:spTree>
    <p:extLst>
      <p:ext uri="{BB962C8B-B14F-4D97-AF65-F5344CB8AC3E}">
        <p14:creationId xmlns:p14="http://schemas.microsoft.com/office/powerpoint/2010/main" val="84525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9B76065-02A8-2140-ABFF-467A450FC727}" type="slidenum">
              <a:rPr lang="es-ES_tradnl" smtClean="0"/>
              <a:pPr/>
              <a:t>32</a:t>
            </a:fld>
            <a:endParaRPr lang="es-ES_tradnl"/>
          </a:p>
        </p:txBody>
      </p:sp>
      <p:sp>
        <p:nvSpPr>
          <p:cNvPr id="15" name="Title 14"/>
          <p:cNvSpPr>
            <a:spLocks noGrp="1"/>
          </p:cNvSpPr>
          <p:nvPr>
            <p:ph type="title"/>
          </p:nvPr>
        </p:nvSpPr>
        <p:spPr/>
        <p:txBody>
          <a:bodyPr>
            <a:normAutofit/>
          </a:bodyPr>
          <a:lstStyle/>
          <a:p>
            <a:r>
              <a:rPr lang="es-ES_tradnl" sz="5000"/>
              <a:t>Entrez</a:t>
            </a:r>
          </a:p>
        </p:txBody>
      </p:sp>
      <p:pic>
        <p:nvPicPr>
          <p:cNvPr id="8" name="Picture 8" descr="Entrez_logo"/>
          <p:cNvPicPr>
            <a:picLocks noChangeAspect="1" noChangeArrowheads="1"/>
          </p:cNvPicPr>
          <p:nvPr/>
        </p:nvPicPr>
        <p:blipFill>
          <a:blip r:embed="rId3"/>
          <a:srcRect/>
          <a:stretch>
            <a:fillRect/>
          </a:stretch>
        </p:blipFill>
        <p:spPr bwMode="auto">
          <a:xfrm>
            <a:off x="457200" y="661988"/>
            <a:ext cx="5892800" cy="755650"/>
          </a:xfrm>
          <a:prstGeom prst="rect">
            <a:avLst/>
          </a:prstGeom>
          <a:noFill/>
        </p:spPr>
      </p:pic>
      <p:sp>
        <p:nvSpPr>
          <p:cNvPr id="29" name="TextBox 28"/>
          <p:cNvSpPr txBox="1"/>
          <p:nvPr/>
        </p:nvSpPr>
        <p:spPr>
          <a:xfrm>
            <a:off x="447128" y="6207695"/>
            <a:ext cx="7059985" cy="461665"/>
          </a:xfrm>
          <a:prstGeom prst="rect">
            <a:avLst/>
          </a:prstGeom>
          <a:noFill/>
        </p:spPr>
        <p:txBody>
          <a:bodyPr wrap="square" rtlCol="0">
            <a:spAutoFit/>
          </a:bodyPr>
          <a:lstStyle/>
          <a:p>
            <a:r>
              <a:rPr lang="es-ES_tradnl" sz="2400" dirty="0"/>
              <a:t>Look </a:t>
            </a:r>
            <a:r>
              <a:rPr lang="es-ES_tradnl" sz="2400" dirty="0" err="1"/>
              <a:t>for</a:t>
            </a:r>
            <a:r>
              <a:rPr lang="es-ES_tradnl" sz="2400" dirty="0"/>
              <a:t> </a:t>
            </a:r>
            <a:r>
              <a:rPr lang="es-ES_tradnl" sz="2400" dirty="0" err="1"/>
              <a:t>the</a:t>
            </a:r>
            <a:r>
              <a:rPr lang="es-ES_tradnl" sz="2400" dirty="0"/>
              <a:t> link </a:t>
            </a:r>
            <a:r>
              <a:rPr lang="es-ES_tradnl" sz="2400" dirty="0" err="1"/>
              <a:t>to</a:t>
            </a:r>
            <a:r>
              <a:rPr lang="es-ES_tradnl" sz="2400" dirty="0"/>
              <a:t> </a:t>
            </a:r>
            <a:r>
              <a:rPr lang="es-ES_tradnl" sz="2400" dirty="0" err="1"/>
              <a:t>related</a:t>
            </a:r>
            <a:r>
              <a:rPr lang="es-ES_tradnl" sz="2400" dirty="0"/>
              <a:t> genes and </a:t>
            </a:r>
            <a:r>
              <a:rPr lang="es-ES_tradnl" sz="2400" dirty="0" err="1"/>
              <a:t>follow</a:t>
            </a:r>
            <a:r>
              <a:rPr lang="es-ES_tradnl" sz="2400" dirty="0"/>
              <a:t> </a:t>
            </a:r>
            <a:r>
              <a:rPr lang="es-ES_tradnl" sz="2400" dirty="0" err="1"/>
              <a:t>it</a:t>
            </a:r>
            <a:r>
              <a:rPr lang="es-ES_tradnl" sz="2400" dirty="0"/>
              <a:t>.</a:t>
            </a:r>
          </a:p>
        </p:txBody>
      </p:sp>
      <p:pic>
        <p:nvPicPr>
          <p:cNvPr id="19" name="Picture 18" descr="PubMEd.png"/>
          <p:cNvPicPr>
            <a:picLocks noChangeAspect="1"/>
          </p:cNvPicPr>
          <p:nvPr/>
        </p:nvPicPr>
        <p:blipFill>
          <a:blip r:embed="rId4"/>
          <a:stretch>
            <a:fillRect/>
          </a:stretch>
        </p:blipFill>
        <p:spPr>
          <a:xfrm>
            <a:off x="6350000" y="661988"/>
            <a:ext cx="2286000" cy="990600"/>
          </a:xfrm>
          <a:prstGeom prst="rect">
            <a:avLst/>
          </a:prstGeom>
        </p:spPr>
      </p:pic>
      <p:pic>
        <p:nvPicPr>
          <p:cNvPr id="4" name="Picture 3" descr="Screen Shot 2016-05-23 at 7.42.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064" y="2143942"/>
            <a:ext cx="7020272" cy="3363095"/>
          </a:xfrm>
          <a:prstGeom prst="rect">
            <a:avLst/>
          </a:prstGeom>
        </p:spPr>
      </p:pic>
      <p:grpSp>
        <p:nvGrpSpPr>
          <p:cNvPr id="2" name="Group 23"/>
          <p:cNvGrpSpPr/>
          <p:nvPr/>
        </p:nvGrpSpPr>
        <p:grpSpPr>
          <a:xfrm>
            <a:off x="228600" y="3573016"/>
            <a:ext cx="5495528" cy="2007175"/>
            <a:chOff x="228600" y="2895600"/>
            <a:chExt cx="3657600" cy="2718870"/>
          </a:xfrm>
        </p:grpSpPr>
        <p:sp>
          <p:nvSpPr>
            <p:cNvPr id="18" name="Oval Callout 17"/>
            <p:cNvSpPr/>
            <p:nvPr/>
          </p:nvSpPr>
          <p:spPr>
            <a:xfrm>
              <a:off x="228600" y="2895600"/>
              <a:ext cx="3657600" cy="1905000"/>
            </a:xfrm>
            <a:prstGeom prst="wedgeEllipseCallout">
              <a:avLst/>
            </a:prstGeom>
            <a:solidFill>
              <a:schemeClr val="accent2">
                <a:alpha val="48000"/>
              </a:schemeClr>
            </a:solidFill>
            <a:ln>
              <a:noFill/>
            </a:ln>
          </p:spPr>
          <p:style>
            <a:lnRef idx="1">
              <a:schemeClr val="accent1"/>
            </a:lnRef>
            <a:fillRef idx="3">
              <a:schemeClr val="accent1"/>
            </a:fillRef>
            <a:effectRef idx="2">
              <a:schemeClr val="accent1"/>
            </a:effectRef>
            <a:fontRef idx="minor">
              <a:schemeClr val="lt1"/>
            </a:fontRef>
          </p:style>
        </p:sp>
        <p:sp>
          <p:nvSpPr>
            <p:cNvPr id="23" name="TextBox 22"/>
            <p:cNvSpPr txBox="1"/>
            <p:nvPr/>
          </p:nvSpPr>
          <p:spPr>
            <a:xfrm>
              <a:off x="721562" y="5114182"/>
              <a:ext cx="731810" cy="500288"/>
            </a:xfrm>
            <a:prstGeom prst="rect">
              <a:avLst/>
            </a:prstGeom>
            <a:noFill/>
          </p:spPr>
          <p:txBody>
            <a:bodyPr wrap="none" rtlCol="0">
              <a:spAutoFit/>
            </a:bodyPr>
            <a:lstStyle/>
            <a:p>
              <a:r>
                <a:rPr lang="es-ES_tradnl" dirty="0" err="1"/>
                <a:t>Abstract</a:t>
              </a:r>
              <a:endParaRPr lang="es-ES_tradnl" dirty="0"/>
            </a:p>
          </p:txBody>
        </p:sp>
      </p:grpSp>
      <p:pic>
        <p:nvPicPr>
          <p:cNvPr id="6" name="Picture 5" descr="Screen Shot 2016-05-23 at 7.42.4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9752" y="2603672"/>
            <a:ext cx="2520280" cy="2607187"/>
          </a:xfrm>
          <a:prstGeom prst="rect">
            <a:avLst/>
          </a:prstGeom>
        </p:spPr>
      </p:pic>
      <p:pic>
        <p:nvPicPr>
          <p:cNvPr id="9" name="Picture 8" descr="Screen Shot 2016-05-23 at 7.42.5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6405" y="2034170"/>
            <a:ext cx="2208709" cy="4221088"/>
          </a:xfrm>
          <a:prstGeom prst="rect">
            <a:avLst/>
          </a:prstGeom>
        </p:spPr>
      </p:pic>
    </p:spTree>
    <p:extLst>
      <p:ext uri="{BB962C8B-B14F-4D97-AF65-F5344CB8AC3E}">
        <p14:creationId xmlns:p14="http://schemas.microsoft.com/office/powerpoint/2010/main" val="8794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9B76065-02A8-2140-ABFF-467A450FC727}" type="slidenum">
              <a:rPr lang="en-US" smtClean="0"/>
              <a:pPr/>
              <a:t>33</a:t>
            </a:fld>
            <a:endParaRPr lang="en-US"/>
          </a:p>
        </p:txBody>
      </p:sp>
      <p:sp>
        <p:nvSpPr>
          <p:cNvPr id="15" name="Title 14"/>
          <p:cNvSpPr>
            <a:spLocks noGrp="1"/>
          </p:cNvSpPr>
          <p:nvPr>
            <p:ph type="title"/>
          </p:nvPr>
        </p:nvSpPr>
        <p:spPr/>
        <p:txBody>
          <a:bodyPr>
            <a:normAutofit/>
          </a:bodyPr>
          <a:lstStyle/>
          <a:p>
            <a:r>
              <a:rPr lang="en-US" sz="5000"/>
              <a:t>Entrez</a:t>
            </a:r>
          </a:p>
        </p:txBody>
      </p:sp>
      <p:pic>
        <p:nvPicPr>
          <p:cNvPr id="8" name="Picture 8" descr="Entrez_logo"/>
          <p:cNvPicPr>
            <a:picLocks noChangeAspect="1" noChangeArrowheads="1"/>
          </p:cNvPicPr>
          <p:nvPr/>
        </p:nvPicPr>
        <p:blipFill>
          <a:blip r:embed="rId3"/>
          <a:srcRect/>
          <a:stretch>
            <a:fillRect/>
          </a:stretch>
        </p:blipFill>
        <p:spPr bwMode="auto">
          <a:xfrm>
            <a:off x="457200" y="661988"/>
            <a:ext cx="5892800" cy="755650"/>
          </a:xfrm>
          <a:prstGeom prst="rect">
            <a:avLst/>
          </a:prstGeom>
          <a:noFill/>
        </p:spPr>
      </p:pic>
      <p:sp>
        <p:nvSpPr>
          <p:cNvPr id="29" name="TextBox 28"/>
          <p:cNvSpPr txBox="1"/>
          <p:nvPr/>
        </p:nvSpPr>
        <p:spPr>
          <a:xfrm>
            <a:off x="447128" y="5638800"/>
            <a:ext cx="8001000" cy="1200329"/>
          </a:xfrm>
          <a:prstGeom prst="rect">
            <a:avLst/>
          </a:prstGeom>
          <a:noFill/>
        </p:spPr>
        <p:txBody>
          <a:bodyPr wrap="square" rtlCol="0">
            <a:spAutoFit/>
          </a:bodyPr>
          <a:lstStyle/>
          <a:p>
            <a:r>
              <a:rPr lang="en-US"/>
              <a:t>The link “Gene” will lead us to what is like a review paper for that specific transcript. This is the result of someone (an expert) collecting the infomration in the database (curation). From this page you can get access to all the sequences associated to the gene.</a:t>
            </a:r>
          </a:p>
        </p:txBody>
      </p:sp>
      <p:pic>
        <p:nvPicPr>
          <p:cNvPr id="19" name="Picture 18" descr="Entrez6.png"/>
          <p:cNvPicPr>
            <a:picLocks noChangeAspect="1"/>
          </p:cNvPicPr>
          <p:nvPr/>
        </p:nvPicPr>
        <p:blipFill>
          <a:blip r:embed="rId4"/>
          <a:stretch>
            <a:fillRect/>
          </a:stretch>
        </p:blipFill>
        <p:spPr>
          <a:xfrm>
            <a:off x="447128" y="1417638"/>
            <a:ext cx="8001000" cy="3975287"/>
          </a:xfrm>
          <a:prstGeom prst="rect">
            <a:avLst/>
          </a:prstGeom>
        </p:spPr>
      </p:pic>
      <p:pic>
        <p:nvPicPr>
          <p:cNvPr id="9" name="Picture 8" descr="PubMEd.png"/>
          <p:cNvPicPr>
            <a:picLocks noChangeAspect="1"/>
          </p:cNvPicPr>
          <p:nvPr/>
        </p:nvPicPr>
        <p:blipFill>
          <a:blip r:embed="rId5"/>
          <a:stretch>
            <a:fillRect/>
          </a:stretch>
        </p:blipFill>
        <p:spPr>
          <a:xfrm>
            <a:off x="6350000" y="661988"/>
            <a:ext cx="2286000" cy="990600"/>
          </a:xfrm>
          <a:prstGeom prst="rect">
            <a:avLst/>
          </a:prstGeom>
        </p:spPr>
      </p:pic>
    </p:spTree>
    <p:extLst>
      <p:ext uri="{BB962C8B-B14F-4D97-AF65-F5344CB8AC3E}">
        <p14:creationId xmlns:p14="http://schemas.microsoft.com/office/powerpoint/2010/main" val="204386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25286" y="2060848"/>
            <a:ext cx="7347008" cy="1754327"/>
          </a:xfrm>
          <a:prstGeom prst="rect">
            <a:avLst/>
          </a:prstGeom>
        </p:spPr>
        <p:txBody>
          <a:bodyPr wrap="none">
            <a:spAutoFit/>
          </a:bodyPr>
          <a:lstStyle/>
          <a:p>
            <a:pPr algn="ctr"/>
            <a:r>
              <a:rPr lang="es-ES_tradnl" sz="5400" b="1" dirty="0" err="1"/>
              <a:t>Bioinformatics</a:t>
            </a:r>
            <a:endParaRPr lang="es-ES_tradnl" sz="5400" b="1" dirty="0"/>
          </a:p>
          <a:p>
            <a:pPr algn="ctr"/>
            <a:r>
              <a:rPr lang="es-ES_tradnl" sz="5400" b="1" dirty="0" err="1"/>
              <a:t>Sequence</a:t>
            </a:r>
            <a:r>
              <a:rPr lang="es-ES_tradnl" sz="5400" b="1" dirty="0"/>
              <a:t> </a:t>
            </a:r>
            <a:r>
              <a:rPr lang="es-ES_tradnl" sz="5400" b="1" dirty="0" err="1"/>
              <a:t>similarity</a:t>
            </a:r>
            <a:endParaRPr lang="es-ES_tradnl" sz="4000" b="1" dirty="0"/>
          </a:p>
        </p:txBody>
      </p:sp>
    </p:spTree>
    <p:extLst>
      <p:ext uri="{BB962C8B-B14F-4D97-AF65-F5344CB8AC3E}">
        <p14:creationId xmlns:p14="http://schemas.microsoft.com/office/powerpoint/2010/main" val="743608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6085"/>
            <a:ext cx="7467600" cy="1746315"/>
          </a:xfrm>
        </p:spPr>
        <p:txBody>
          <a:bodyPr>
            <a:noAutofit/>
          </a:bodyPr>
          <a:lstStyle/>
          <a:p>
            <a:r>
              <a:rPr lang="es-ES_tradnl" sz="6800" dirty="0" err="1"/>
              <a:t>Sequence</a:t>
            </a:r>
            <a:r>
              <a:rPr lang="es-ES_tradnl" sz="6800" dirty="0"/>
              <a:t> </a:t>
            </a:r>
            <a:r>
              <a:rPr lang="es-ES_tradnl" sz="6800" dirty="0" err="1"/>
              <a:t>comparison</a:t>
            </a:r>
            <a:endParaRPr lang="es-ES_tradnl" sz="6800" dirty="0"/>
          </a:p>
        </p:txBody>
      </p:sp>
      <p:sp>
        <p:nvSpPr>
          <p:cNvPr id="5" name="Slide Number Placeholder 4"/>
          <p:cNvSpPr>
            <a:spLocks noGrp="1"/>
          </p:cNvSpPr>
          <p:nvPr>
            <p:ph type="sldNum" sz="quarter" idx="15"/>
          </p:nvPr>
        </p:nvSpPr>
        <p:spPr/>
        <p:txBody>
          <a:bodyPr/>
          <a:lstStyle/>
          <a:p>
            <a:fld id="{F9B76065-02A8-2140-ABFF-467A450FC727}" type="slidenum">
              <a:rPr lang="es-ES_tradnl" smtClean="0"/>
              <a:pPr/>
              <a:t>35</a:t>
            </a:fld>
            <a:endParaRPr lang="es-ES_tradnl"/>
          </a:p>
        </p:txBody>
      </p:sp>
      <p:sp>
        <p:nvSpPr>
          <p:cNvPr id="13" name="Rectangle 12"/>
          <p:cNvSpPr/>
          <p:nvPr/>
        </p:nvSpPr>
        <p:spPr>
          <a:xfrm>
            <a:off x="1600200" y="4429035"/>
            <a:ext cx="6934200" cy="738664"/>
          </a:xfrm>
          <a:prstGeom prst="rect">
            <a:avLst/>
          </a:prstGeom>
        </p:spPr>
        <p:txBody>
          <a:bodyPr wrap="square">
            <a:spAutoFit/>
          </a:bodyPr>
          <a:lstStyle/>
          <a:p>
            <a:r>
              <a:rPr lang="es-ES_tradnl" sz="2100" dirty="0" err="1"/>
              <a:t>Goal</a:t>
            </a:r>
            <a:r>
              <a:rPr lang="es-ES_tradnl" sz="2100" dirty="0"/>
              <a:t>: </a:t>
            </a:r>
            <a:r>
              <a:rPr lang="es-ES_tradnl" sz="2100" dirty="0" err="1"/>
              <a:t>To</a:t>
            </a:r>
            <a:r>
              <a:rPr lang="es-ES_tradnl" sz="2100" dirty="0"/>
              <a:t> </a:t>
            </a:r>
            <a:r>
              <a:rPr lang="es-ES_tradnl" sz="2100" dirty="0" err="1"/>
              <a:t>find</a:t>
            </a:r>
            <a:r>
              <a:rPr lang="es-ES_tradnl" sz="2100" dirty="0"/>
              <a:t> </a:t>
            </a:r>
            <a:r>
              <a:rPr lang="es-ES_tradnl" sz="2100" dirty="0" err="1"/>
              <a:t>regions</a:t>
            </a:r>
            <a:r>
              <a:rPr lang="es-ES_tradnl" sz="2100" dirty="0"/>
              <a:t> of </a:t>
            </a:r>
            <a:r>
              <a:rPr lang="es-ES_tradnl" sz="2100" dirty="0" err="1"/>
              <a:t>similarity</a:t>
            </a:r>
            <a:r>
              <a:rPr lang="es-ES_tradnl" sz="2100" dirty="0"/>
              <a:t> in a set of </a:t>
            </a:r>
            <a:r>
              <a:rPr lang="es-ES_tradnl" sz="2100" dirty="0" err="1"/>
              <a:t>sequences</a:t>
            </a:r>
            <a:r>
              <a:rPr lang="es-ES_tradnl" sz="21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Sequence comparison</a:t>
            </a:r>
          </a:p>
        </p:txBody>
      </p:sp>
      <p:sp>
        <p:nvSpPr>
          <p:cNvPr id="3" name="Content Placeholder 2"/>
          <p:cNvSpPr>
            <a:spLocks noGrp="1"/>
          </p:cNvSpPr>
          <p:nvPr>
            <p:ph sz="quarter" idx="1"/>
          </p:nvPr>
        </p:nvSpPr>
        <p:spPr/>
        <p:txBody>
          <a:bodyPr/>
          <a:lstStyle/>
          <a:p>
            <a:r>
              <a:rPr lang="en-US" dirty="0"/>
              <a:t>What for?</a:t>
            </a:r>
          </a:p>
          <a:p>
            <a:pPr lvl="1"/>
            <a:r>
              <a:rPr lang="en-US" dirty="0"/>
              <a:t>Transfer functional information from something well studied to something new.</a:t>
            </a:r>
          </a:p>
          <a:p>
            <a:pPr lvl="1"/>
            <a:r>
              <a:rPr lang="en-US" dirty="0">
                <a:solidFill>
                  <a:schemeClr val="accent6">
                    <a:lumMod val="60000"/>
                    <a:lumOff val="40000"/>
                  </a:schemeClr>
                </a:solidFill>
              </a:rPr>
              <a:t>Sequence assembly: transcripts or genomes.</a:t>
            </a:r>
          </a:p>
          <a:p>
            <a:pPr lvl="1"/>
            <a:r>
              <a:rPr lang="en-US" dirty="0">
                <a:solidFill>
                  <a:schemeClr val="accent6">
                    <a:lumMod val="60000"/>
                    <a:lumOff val="40000"/>
                  </a:schemeClr>
                </a:solidFill>
              </a:rPr>
              <a:t>Feature identifications, e.g., exon borders, domains.</a:t>
            </a:r>
          </a:p>
          <a:p>
            <a:pPr lvl="1"/>
            <a:r>
              <a:rPr lang="en-US" dirty="0">
                <a:solidFill>
                  <a:schemeClr val="accent6">
                    <a:lumMod val="60000"/>
                    <a:lumOff val="40000"/>
                  </a:schemeClr>
                </a:solidFill>
              </a:rPr>
              <a:t>Identify conserved regions, phylogenetics.</a:t>
            </a:r>
          </a:p>
        </p:txBody>
      </p:sp>
      <p:sp>
        <p:nvSpPr>
          <p:cNvPr id="4" name="Slide Number Placeholder 3"/>
          <p:cNvSpPr>
            <a:spLocks noGrp="1"/>
          </p:cNvSpPr>
          <p:nvPr>
            <p:ph type="sldNum" sz="quarter" idx="15"/>
          </p:nvPr>
        </p:nvSpPr>
        <p:spPr/>
        <p:txBody>
          <a:bodyPr/>
          <a:lstStyle/>
          <a:p>
            <a:fld id="{F9B76065-02A8-2140-ABFF-467A450FC727}"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Sequence comparison:</a:t>
            </a:r>
            <a:br>
              <a:rPr lang="en-US" dirty="0"/>
            </a:br>
            <a:r>
              <a:rPr lang="en-US" dirty="0"/>
              <a:t>Transferring functional information</a:t>
            </a:r>
          </a:p>
        </p:txBody>
      </p:sp>
      <p:sp>
        <p:nvSpPr>
          <p:cNvPr id="4" name="Slide Number Placeholder 3"/>
          <p:cNvSpPr>
            <a:spLocks noGrp="1"/>
          </p:cNvSpPr>
          <p:nvPr>
            <p:ph type="sldNum" sz="quarter" idx="15"/>
          </p:nvPr>
        </p:nvSpPr>
        <p:spPr/>
        <p:txBody>
          <a:bodyPr/>
          <a:lstStyle/>
          <a:p>
            <a:fld id="{F9B76065-02A8-2140-ABFF-467A450FC727}" type="slidenum">
              <a:rPr lang="en-US" smtClean="0"/>
              <a:pPr/>
              <a:t>37</a:t>
            </a:fld>
            <a:endParaRPr lang="en-US"/>
          </a:p>
        </p:txBody>
      </p:sp>
      <p:sp>
        <p:nvSpPr>
          <p:cNvPr id="8" name="TextBox 7"/>
          <p:cNvSpPr txBox="1"/>
          <p:nvPr/>
        </p:nvSpPr>
        <p:spPr>
          <a:xfrm>
            <a:off x="368883" y="1688842"/>
            <a:ext cx="8369733" cy="923330"/>
          </a:xfrm>
          <a:prstGeom prst="rect">
            <a:avLst/>
          </a:prstGeom>
          <a:noFill/>
        </p:spPr>
        <p:txBody>
          <a:bodyPr wrap="square" rtlCol="0">
            <a:spAutoFit/>
          </a:bodyPr>
          <a:lstStyle/>
          <a:p>
            <a:r>
              <a:rPr lang="en-US"/>
              <a:t>You just obtained the following sequence of your gene of interest, from a cell cycle experiment.</a:t>
            </a:r>
          </a:p>
          <a:p>
            <a:r>
              <a:rPr lang="en-US"/>
              <a:t>You do not know yet its function</a:t>
            </a:r>
          </a:p>
        </p:txBody>
      </p:sp>
      <p:sp>
        <p:nvSpPr>
          <p:cNvPr id="9" name="Rectangle 8"/>
          <p:cNvSpPr/>
          <p:nvPr/>
        </p:nvSpPr>
        <p:spPr>
          <a:xfrm>
            <a:off x="978483" y="2612172"/>
            <a:ext cx="6565317" cy="4093428"/>
          </a:xfrm>
          <a:prstGeom prst="rect">
            <a:avLst/>
          </a:prstGeom>
        </p:spPr>
        <p:txBody>
          <a:bodyPr wrap="square">
            <a:spAutoFit/>
          </a:bodyPr>
          <a:lstStyle/>
          <a:p>
            <a:r>
              <a:rPr lang="en-US" sz="1000">
                <a:latin typeface="Courier"/>
                <a:cs typeface="Courier"/>
              </a:rPr>
              <a:t>&gt;unknown_seq</a:t>
            </a:r>
          </a:p>
          <a:p>
            <a:r>
              <a:rPr lang="en-US" sz="1000">
                <a:latin typeface="Courier"/>
                <a:cs typeface="Courier"/>
              </a:rPr>
              <a:t>TAAAATTCCCTCCTTCCCTCGTTTTCTGCTCTCTCCTTTTCTTTTCTTCTTCCTCTTTCTCTCACTAAAACCCTTGTTTC</a:t>
            </a:r>
          </a:p>
          <a:p>
            <a:r>
              <a:rPr lang="en-US" sz="1000">
                <a:latin typeface="Courier"/>
                <a:cs typeface="Courier"/>
              </a:rPr>
              <a:t>TTCACTCGCCGTCGCTTTTCCCGTCATCGGAATCTTCAAATTCGACTCTCGCTTCACTACGATCCATGTCCGGTGTCGTA</a:t>
            </a:r>
          </a:p>
          <a:p>
            <a:r>
              <a:rPr lang="en-US" sz="1000">
                <a:latin typeface="Courier"/>
                <a:cs typeface="Courier"/>
              </a:rPr>
              <a:t>GATCTTCTCCCGGTTCTTCTCAGCCGCCACCGCCGCCGCCGCACCATCCACCGTCATCTCCGGTTCCGGTTACATCTACG</a:t>
            </a:r>
          </a:p>
          <a:p>
            <a:r>
              <a:rPr lang="en-US" sz="1000">
                <a:latin typeface="Courier"/>
                <a:cs typeface="Courier"/>
              </a:rPr>
              <a:t>CGGTTATACCACCTATACGTCGTCACTTAGCTTTCGCCTCAACAAAACCTCCGTTTCATCCTTCCGATGATTACCATCGA</a:t>
            </a:r>
          </a:p>
          <a:p>
            <a:r>
              <a:rPr lang="en-US" sz="1000">
                <a:latin typeface="Courier"/>
                <a:cs typeface="Courier"/>
              </a:rPr>
              <a:t>TTAACCCTTCTTCGCTCAGTAATAATAACGACAGGAGCTTCGTTCATGGTTGTGGTGTTGTAGATCGGGAGGAAGATGCT</a:t>
            </a:r>
          </a:p>
          <a:p>
            <a:r>
              <a:rPr lang="en-US" sz="1000">
                <a:latin typeface="Courier"/>
                <a:cs typeface="Courier"/>
              </a:rPr>
              <a:t>TCGTTGTTAGATCTCCTTCACGAAAGAGAAAGGCGACAATGGATATGGTTGTTGCTCCATCTAATAATGGATTCACGAGT</a:t>
            </a:r>
          </a:p>
          <a:p>
            <a:r>
              <a:rPr lang="en-US" sz="1000">
                <a:latin typeface="Courier"/>
                <a:cs typeface="Courier"/>
              </a:rPr>
              <a:t>CTGGTTTCACTAACATACCTAGCAGTCCCTGTCAAACTCCTAGAAAAGGGGGCAGAGTCAACATCAAGTCAAAGGCCAAA</a:t>
            </a:r>
          </a:p>
          <a:p>
            <a:r>
              <a:rPr lang="en-US" sz="1000">
                <a:latin typeface="Courier"/>
                <a:cs typeface="Courier"/>
              </a:rPr>
              <a:t>GAAACAAGTCAACTCCTCAAACACCCATCTCGACAAACGCTGGTTCTCCTATCACACTTACTCCATCAGGAAGTTGTCGT</a:t>
            </a:r>
          </a:p>
          <a:p>
            <a:r>
              <a:rPr lang="en-US" sz="1000">
                <a:latin typeface="Courier"/>
                <a:cs typeface="Courier"/>
              </a:rPr>
              <a:t>ATGACAGTTCTTTAGGTCTCCTTACAAAAAAGTTCGTCAATCTAATTAAACAAGCCAAAGATGGAATGCTGGACCTAAAC</a:t>
            </a:r>
          </a:p>
          <a:p>
            <a:r>
              <a:rPr lang="en-US" sz="1000">
                <a:latin typeface="Courier"/>
                <a:cs typeface="Courier"/>
              </a:rPr>
              <a:t>AAGCTGCAGAAACATTGGAGGTGCAGAAACGACGTATATATGATATTACAAACGTTTTGGAGGGGATAGATCTCATTGAA</a:t>
            </a:r>
          </a:p>
          <a:p>
            <a:r>
              <a:rPr lang="en-US" sz="1000">
                <a:latin typeface="Courier"/>
                <a:cs typeface="Courier"/>
              </a:rPr>
              <a:t>AGCCTTTCAAGAATCGAATACTTTGGAAGGGAGTTGATGCGTGTCCTGGCGATGAGGATGCTGACGTATCTGTATTACAG</a:t>
            </a:r>
          </a:p>
          <a:p>
            <a:r>
              <a:rPr lang="en-US" sz="1000">
                <a:latin typeface="Courier"/>
                <a:cs typeface="Courier"/>
              </a:rPr>
              <a:t>CAGAAATTGAAAACCTCGCCCTCGAAGAGCAAGCATTAGACAACCAAATCAGACAAACAGAGGAAAGATTAAGAGACCTG</a:t>
            </a:r>
          </a:p>
          <a:p>
            <a:r>
              <a:rPr lang="en-US" sz="1000">
                <a:latin typeface="Courier"/>
                <a:cs typeface="Courier"/>
              </a:rPr>
              <a:t>GCGAAAATGAAAAGAATCAGAAATGGCTTTTTGTAACTGAAGAGGATATCAAGAGTTTACCAGGTTTCCAGAACCAGACT</a:t>
            </a:r>
          </a:p>
          <a:p>
            <a:r>
              <a:rPr lang="en-US" sz="1000">
                <a:latin typeface="Courier"/>
                <a:cs typeface="Courier"/>
              </a:rPr>
              <a:t>TGATAGCCGTCAAAGCTCCTCATGGCACAACTTTGGAAGTGCCTGATCCAGATGAAGCGGCTGACCACCCACAAAGGAGA</a:t>
            </a:r>
          </a:p>
          <a:p>
            <a:r>
              <a:rPr lang="en-US" sz="1000">
                <a:latin typeface="Courier"/>
                <a:cs typeface="Courier"/>
              </a:rPr>
              <a:t>ACAGGATCATTCTTAGAAGTACAATGGGACCTATTGACGTATACCTCGTCAGCGAATTTGAAGGGAAATTCGAAGACACA</a:t>
            </a:r>
          </a:p>
          <a:p>
            <a:r>
              <a:rPr lang="en-US" sz="1000">
                <a:latin typeface="Courier"/>
                <a:cs typeface="Courier"/>
              </a:rPr>
              <a:t>ATGGGAGTGGTGCAGCACCACCAGCATGCTTGCCTATTGCTTCTAGCTCAGGATCTACAGGACACCATGACATCGAAGCC</a:t>
            </a:r>
          </a:p>
          <a:p>
            <a:r>
              <a:rPr lang="en-US" sz="1000">
                <a:latin typeface="Courier"/>
                <a:cs typeface="Courier"/>
              </a:rPr>
              <a:t>TAACTGTTGACAACCCAGAAACTGCTATTGTGTCTCATGATCATCCTCATCCTCAACCCGGCGATACCTCTGATCTTAAT</a:t>
            </a:r>
          </a:p>
          <a:p>
            <a:r>
              <a:rPr lang="en-US" sz="1000">
                <a:latin typeface="Courier"/>
                <a:cs typeface="Courier"/>
              </a:rPr>
              <a:t>ATTTGCAAGAGCAAGTAGGAGGAATGCTTAAGATTACTCCCTCTGATGTTGAAAATGATGAGTCGGACTACTGGCTTCTC</a:t>
            </a:r>
          </a:p>
          <a:p>
            <a:r>
              <a:rPr lang="en-US" sz="1000">
                <a:latin typeface="Courier"/>
                <a:cs typeface="Courier"/>
              </a:rPr>
              <a:t>CAAATGCTGAGATTAGCATGACGGATATTTGGAAAACTGACTCTGGTATCGATTGGGATTATGGAATAGCCGACGTGAGT</a:t>
            </a:r>
          </a:p>
          <a:p>
            <a:r>
              <a:rPr lang="en-US" sz="1000">
                <a:latin typeface="Courier"/>
                <a:cs typeface="Courier"/>
              </a:rPr>
              <a:t>CTCCACCACCAGGAATGGGCGAAATAGCACCAACAGCTGTTGACTCAACCCCGAGATGATCGAATACCAAGCACACTTCT</a:t>
            </a:r>
          </a:p>
          <a:p>
            <a:r>
              <a:rPr lang="en-US" sz="1000">
                <a:latin typeface="Courier"/>
                <a:cs typeface="Courier"/>
              </a:rPr>
              <a:t>AACTTCTGATCCCAAATGTGTTACCTCACAACACTCCCTAAAATCATATACAAGGAGGGAGCAACTACAGAACGTGTATG</a:t>
            </a:r>
          </a:p>
          <a:p>
            <a:r>
              <a:rPr lang="en-US" sz="1000">
                <a:latin typeface="Courier"/>
                <a:cs typeface="Courier"/>
              </a:rPr>
              <a:t>ACCAATGGCAGGTGCGTTCCATACAATGTACCATTAGATTATGATTCATTTATCGCCTAGAGTGATGTTGTAGAGGAGCA</a:t>
            </a:r>
          </a:p>
          <a:p>
            <a:r>
              <a:rPr lang="en-US" sz="1000">
                <a:latin typeface="Courier"/>
                <a:cs typeface="Courier"/>
              </a:rPr>
              <a:t>CGAGAAACTAATGTAAGTTTAACAGAGAATGTACTTCATCGGCTGCATTGGTACACTATTTGATTATAATATTTTTGACC</a:t>
            </a:r>
          </a:p>
          <a:p>
            <a:r>
              <a:rPr lang="en-US" sz="1000">
                <a:latin typeface="Courier"/>
                <a:cs typeface="Courier"/>
              </a:rPr>
              <a:t>CTCAAATGCATCTTTATAATCAGCTA</a:t>
            </a:r>
          </a:p>
        </p:txBody>
      </p:sp>
      <p:sp>
        <p:nvSpPr>
          <p:cNvPr id="6" name="TextBox 5"/>
          <p:cNvSpPr txBox="1"/>
          <p:nvPr/>
        </p:nvSpPr>
        <p:spPr>
          <a:xfrm>
            <a:off x="611561" y="2924944"/>
            <a:ext cx="6932240" cy="3477875"/>
          </a:xfrm>
          <a:prstGeom prst="rect">
            <a:avLst/>
          </a:prstGeom>
          <a:solidFill>
            <a:schemeClr val="lt1">
              <a:alpha val="88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4400" dirty="0"/>
              <a:t>Your first option is to compare this sequence against a database of sequences of known functions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Sequence comparison:</a:t>
            </a:r>
            <a:br>
              <a:rPr lang="en-US" dirty="0"/>
            </a:br>
            <a:r>
              <a:rPr lang="en-US" dirty="0"/>
              <a:t>Transferring functional information</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38</a:t>
            </a:fld>
            <a:endParaRPr lang="en-US"/>
          </a:p>
        </p:txBody>
      </p:sp>
      <p:pic>
        <p:nvPicPr>
          <p:cNvPr id="6" name="Picture 5" descr="BLAST1.png"/>
          <p:cNvPicPr>
            <a:picLocks noChangeAspect="1"/>
          </p:cNvPicPr>
          <p:nvPr/>
        </p:nvPicPr>
        <p:blipFill>
          <a:blip r:embed="rId2"/>
          <a:stretch>
            <a:fillRect/>
          </a:stretch>
        </p:blipFill>
        <p:spPr>
          <a:xfrm>
            <a:off x="457200" y="1600199"/>
            <a:ext cx="8077200" cy="5060128"/>
          </a:xfrm>
          <a:prstGeom prst="rect">
            <a:avLst/>
          </a:prstGeom>
        </p:spPr>
      </p:pic>
      <p:sp>
        <p:nvSpPr>
          <p:cNvPr id="7" name="Oval 6"/>
          <p:cNvSpPr/>
          <p:nvPr/>
        </p:nvSpPr>
        <p:spPr>
          <a:xfrm>
            <a:off x="457200" y="2819400"/>
            <a:ext cx="2819400" cy="304800"/>
          </a:xfrm>
          <a:prstGeom prst="ellipse">
            <a:avLst/>
          </a:prstGeom>
          <a:gradFill flip="none" rotWithShape="1">
            <a:gsLst>
              <a:gs pos="0">
                <a:schemeClr val="accent1">
                  <a:shade val="63000"/>
                  <a:satMod val="165000"/>
                  <a:alpha val="27000"/>
                </a:schemeClr>
              </a:gs>
              <a:gs pos="30000">
                <a:schemeClr val="accent1">
                  <a:shade val="58000"/>
                  <a:satMod val="165000"/>
                  <a:alpha val="27000"/>
                </a:schemeClr>
              </a:gs>
              <a:gs pos="75000">
                <a:schemeClr val="accent1">
                  <a:shade val="30000"/>
                  <a:satMod val="175000"/>
                  <a:alpha val="27000"/>
                </a:schemeClr>
              </a:gs>
              <a:gs pos="100000">
                <a:schemeClr val="accent1">
                  <a:shade val="15000"/>
                  <a:satMod val="175000"/>
                  <a:alpha val="27000"/>
                </a:schemeClr>
              </a:gs>
            </a:gsLst>
            <a:path path="circle">
              <a:fillToRect l="5000" t="100000" r="120000" b="1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 name="Oval 7"/>
          <p:cNvSpPr/>
          <p:nvPr/>
        </p:nvSpPr>
        <p:spPr>
          <a:xfrm>
            <a:off x="457200" y="1600198"/>
            <a:ext cx="8077200" cy="1219201"/>
          </a:xfrm>
          <a:prstGeom prst="ellipse">
            <a:avLst/>
          </a:prstGeom>
          <a:solidFill>
            <a:schemeClr val="accent3">
              <a:lumMod val="75000"/>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solidFill>
                <a:schemeClr val="accent3"/>
              </a:solidFill>
            </a:endParaRPr>
          </a:p>
        </p:txBody>
      </p:sp>
      <p:sp>
        <p:nvSpPr>
          <p:cNvPr id="3" name="TextBox 2"/>
          <p:cNvSpPr txBox="1"/>
          <p:nvPr/>
        </p:nvSpPr>
        <p:spPr>
          <a:xfrm>
            <a:off x="167468" y="6608385"/>
            <a:ext cx="5639510" cy="276999"/>
          </a:xfrm>
          <a:prstGeom prst="rect">
            <a:avLst/>
          </a:prstGeom>
          <a:noFill/>
        </p:spPr>
        <p:txBody>
          <a:bodyPr wrap="none" rtlCol="0">
            <a:spAutoFit/>
          </a:bodyPr>
          <a:lstStyle/>
          <a:p>
            <a:r>
              <a:rPr lang="en-US" sz="1200" dirty="0"/>
              <a:t>For more info check: http://</a:t>
            </a:r>
            <a:r>
              <a:rPr lang="en-US" sz="1200" dirty="0" err="1"/>
              <a:t>www.ncbi.nlm.nih.gov</a:t>
            </a:r>
            <a:r>
              <a:rPr lang="en-US" sz="1200" dirty="0"/>
              <a:t>/</a:t>
            </a:r>
            <a:r>
              <a:rPr lang="en-US" sz="1200" dirty="0" err="1"/>
              <a:t>pmc</a:t>
            </a:r>
            <a:r>
              <a:rPr lang="en-US" sz="1200" dirty="0"/>
              <a:t>/articles/PMC3820096/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comparison</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39</a:t>
            </a:fld>
            <a:endParaRPr lang="en-US"/>
          </a:p>
        </p:txBody>
      </p:sp>
      <p:sp>
        <p:nvSpPr>
          <p:cNvPr id="7" name="Content Placeholder 2"/>
          <p:cNvSpPr>
            <a:spLocks noGrp="1"/>
          </p:cNvSpPr>
          <p:nvPr>
            <p:ph sz="quarter" idx="1"/>
          </p:nvPr>
        </p:nvSpPr>
        <p:spPr>
          <a:xfrm>
            <a:off x="457200" y="1600200"/>
            <a:ext cx="7467600" cy="4873752"/>
          </a:xfrm>
        </p:spPr>
        <p:txBody>
          <a:bodyPr/>
          <a:lstStyle/>
          <a:p>
            <a:r>
              <a:rPr lang="en-US" dirty="0"/>
              <a:t>What for?</a:t>
            </a:r>
          </a:p>
          <a:p>
            <a:pPr lvl="1"/>
            <a:r>
              <a:rPr lang="en-US" dirty="0"/>
              <a:t>Transfer functional information from something well studied to something new.</a:t>
            </a:r>
          </a:p>
          <a:p>
            <a:pPr lvl="1"/>
            <a:r>
              <a:rPr lang="en-US" dirty="0"/>
              <a:t>Sequence assembly: transcripts or genomes.</a:t>
            </a:r>
          </a:p>
          <a:p>
            <a:pPr lvl="1"/>
            <a:r>
              <a:rPr lang="en-US" dirty="0">
                <a:solidFill>
                  <a:schemeClr val="accent6">
                    <a:lumMod val="60000"/>
                    <a:lumOff val="40000"/>
                  </a:schemeClr>
                </a:solidFill>
              </a:rPr>
              <a:t>Feature identifications, e.g., exon borders, domains.</a:t>
            </a:r>
          </a:p>
          <a:p>
            <a:pPr lvl="1"/>
            <a:r>
              <a:rPr lang="en-US" dirty="0">
                <a:solidFill>
                  <a:schemeClr val="accent6">
                    <a:lumMod val="60000"/>
                    <a:lumOff val="40000"/>
                  </a:schemeClr>
                </a:solidFill>
              </a:rPr>
              <a:t>Identify conserved regions, phylogenetics.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72908" y="5445224"/>
            <a:ext cx="1412776" cy="1412776"/>
          </a:xfrm>
          <a:prstGeom prst="rect">
            <a:avLst/>
          </a:prstGeom>
        </p:spPr>
      </p:pic>
      <p:sp>
        <p:nvSpPr>
          <p:cNvPr id="3" name="Subtitle 2"/>
          <p:cNvSpPr>
            <a:spLocks noGrp="1"/>
          </p:cNvSpPr>
          <p:nvPr>
            <p:ph type="subTitle" idx="1"/>
          </p:nvPr>
        </p:nvSpPr>
        <p:spPr>
          <a:xfrm>
            <a:off x="251520" y="3789040"/>
            <a:ext cx="8820472" cy="1066800"/>
          </a:xfrm>
        </p:spPr>
        <p:txBody>
          <a:bodyPr>
            <a:normAutofit fontScale="25000" lnSpcReduction="20000"/>
          </a:bodyPr>
          <a:lstStyle/>
          <a:p>
            <a:pPr algn="r"/>
            <a:r>
              <a:rPr lang="pt-BR" sz="9600" dirty="0">
                <a:solidFill>
                  <a:schemeClr val="tx1"/>
                </a:solidFill>
              </a:rPr>
              <a:t>Prof. Dr. Diego Mauricio Riaño-Pachón</a:t>
            </a:r>
          </a:p>
          <a:p>
            <a:pPr algn="r"/>
            <a:r>
              <a:rPr lang="pt-BR" sz="8000" dirty="0">
                <a:solidFill>
                  <a:schemeClr val="bg1">
                    <a:lumMod val="50000"/>
                  </a:schemeClr>
                </a:solidFill>
              </a:rPr>
              <a:t>Laboratório de Biologia Computacional, Evolutiva e de Sistemas</a:t>
            </a:r>
          </a:p>
          <a:p>
            <a:pPr algn="r"/>
            <a:r>
              <a:rPr lang="pt-BR" sz="8000" dirty="0">
                <a:solidFill>
                  <a:schemeClr val="bg1">
                    <a:lumMod val="50000"/>
                  </a:schemeClr>
                </a:solidFill>
              </a:rPr>
              <a:t>Centro de Energia Nuclear na Agricultura</a:t>
            </a:r>
          </a:p>
          <a:p>
            <a:pPr algn="r"/>
            <a:r>
              <a:rPr lang="pt-BR" sz="8000" dirty="0">
                <a:solidFill>
                  <a:schemeClr val="bg1">
                    <a:lumMod val="50000"/>
                  </a:schemeClr>
                </a:solidFill>
              </a:rPr>
              <a:t>Universidade de São Paulo</a:t>
            </a:r>
          </a:p>
          <a:p>
            <a:pPr algn="r"/>
            <a:r>
              <a:rPr lang="pt-BR" sz="7200" b="0" dirty="0">
                <a:solidFill>
                  <a:schemeClr val="bg1">
                    <a:lumMod val="50000"/>
                  </a:schemeClr>
                </a:solidFill>
              </a:rPr>
              <a:t>Piracicaba, Brasil</a:t>
            </a:r>
          </a:p>
          <a:p>
            <a:pPr algn="r"/>
            <a:endParaRPr lang="pt-BR" sz="7200" dirty="0">
              <a:solidFill>
                <a:schemeClr val="tx1"/>
              </a:solidFill>
            </a:endParaRPr>
          </a:p>
          <a:p>
            <a:pPr algn="ctr"/>
            <a:r>
              <a:rPr lang="pt-BR" sz="12800" dirty="0">
                <a:solidFill>
                  <a:schemeClr val="tx1"/>
                </a:solidFill>
                <a:hlinkClick r:id="rId4"/>
              </a:rPr>
              <a:t>diego.riano@cena.usp.br</a:t>
            </a:r>
            <a:endParaRPr lang="pt-BR" sz="12800" dirty="0">
              <a:solidFill>
                <a:schemeClr val="tx1"/>
              </a:solidFill>
            </a:endParaRPr>
          </a:p>
          <a:p>
            <a:pPr algn="ctr"/>
            <a:endParaRPr lang="pt-BR" sz="8000" dirty="0">
              <a:solidFill>
                <a:schemeClr val="tx1"/>
              </a:solidFill>
            </a:endParaRPr>
          </a:p>
        </p:txBody>
      </p:sp>
      <p:sp>
        <p:nvSpPr>
          <p:cNvPr id="5" name="Rectangle 4"/>
          <p:cNvSpPr/>
          <p:nvPr/>
        </p:nvSpPr>
        <p:spPr>
          <a:xfrm>
            <a:off x="1475655" y="116632"/>
            <a:ext cx="7560841" cy="3416320"/>
          </a:xfrm>
          <a:prstGeom prst="rect">
            <a:avLst/>
          </a:prstGeom>
        </p:spPr>
        <p:txBody>
          <a:bodyPr wrap="square">
            <a:spAutoFit/>
          </a:bodyPr>
          <a:lstStyle/>
          <a:p>
            <a:pPr algn="ctr"/>
            <a:r>
              <a:rPr lang="es-ES_tradnl" sz="7200" b="1" dirty="0" err="1"/>
              <a:t>Part</a:t>
            </a:r>
            <a:r>
              <a:rPr lang="es-ES_tradnl" sz="7200" b="1" dirty="0"/>
              <a:t> I </a:t>
            </a:r>
          </a:p>
          <a:p>
            <a:pPr algn="ctr"/>
            <a:r>
              <a:rPr lang="es-ES_tradnl" sz="7200" b="1" dirty="0" err="1"/>
              <a:t>Introduction</a:t>
            </a:r>
            <a:r>
              <a:rPr lang="es-ES_tradnl" sz="7200" b="1" dirty="0"/>
              <a:t> to </a:t>
            </a:r>
            <a:r>
              <a:rPr lang="es-ES_tradnl" sz="7200" b="1" dirty="0" err="1"/>
              <a:t>Bioinformatics</a:t>
            </a:r>
            <a:endParaRPr lang="es-ES_tradnl" sz="5400" b="1" dirty="0"/>
          </a:p>
        </p:txBody>
      </p:sp>
    </p:spTree>
    <p:extLst>
      <p:ext uri="{BB962C8B-B14F-4D97-AF65-F5344CB8AC3E}">
        <p14:creationId xmlns:p14="http://schemas.microsoft.com/office/powerpoint/2010/main" val="833976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 comparison:</a:t>
            </a:r>
            <a:br>
              <a:rPr lang="en-US" dirty="0"/>
            </a:br>
            <a:r>
              <a:rPr lang="en-US" dirty="0"/>
              <a:t>Genome and transcript assembly</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40</a:t>
            </a:fld>
            <a:endParaRPr lang="en-US"/>
          </a:p>
        </p:txBody>
      </p:sp>
      <p:pic>
        <p:nvPicPr>
          <p:cNvPr id="9" name="Picture 8" descr="ESTAssembly1.jpeg"/>
          <p:cNvPicPr>
            <a:picLocks noChangeAspect="1"/>
          </p:cNvPicPr>
          <p:nvPr/>
        </p:nvPicPr>
        <p:blipFill>
          <a:blip r:embed="rId2"/>
          <a:stretch>
            <a:fillRect/>
          </a:stretch>
        </p:blipFill>
        <p:spPr>
          <a:xfrm>
            <a:off x="228600" y="3502790"/>
            <a:ext cx="7239000" cy="3279010"/>
          </a:xfrm>
          <a:prstGeom prst="rect">
            <a:avLst/>
          </a:prstGeom>
        </p:spPr>
      </p:pic>
      <p:pic>
        <p:nvPicPr>
          <p:cNvPr id="10" name="Picture 9"/>
          <p:cNvPicPr>
            <a:picLocks noChangeAspect="1"/>
          </p:cNvPicPr>
          <p:nvPr/>
        </p:nvPicPr>
        <p:blipFill>
          <a:blip r:embed="rId3"/>
          <a:stretch>
            <a:fillRect/>
          </a:stretch>
        </p:blipFill>
        <p:spPr>
          <a:xfrm>
            <a:off x="4191000" y="1676400"/>
            <a:ext cx="4292600" cy="3707245"/>
          </a:xfrm>
          <a:prstGeom prst="rect">
            <a:avLst/>
          </a:prstGeom>
        </p:spPr>
      </p:pic>
      <p:sp>
        <p:nvSpPr>
          <p:cNvPr id="11" name="Rectangle 10"/>
          <p:cNvSpPr/>
          <p:nvPr/>
        </p:nvSpPr>
        <p:spPr>
          <a:xfrm>
            <a:off x="4381500" y="5191780"/>
            <a:ext cx="4191000" cy="523220"/>
          </a:xfrm>
          <a:prstGeom prst="rect">
            <a:avLst/>
          </a:prstGeom>
        </p:spPr>
        <p:txBody>
          <a:bodyPr wrap="square">
            <a:spAutoFit/>
          </a:bodyPr>
          <a:lstStyle/>
          <a:p>
            <a:r>
              <a:rPr lang="en-US" sz="1400" dirty="0">
                <a:hlinkClick r:id="rId4"/>
              </a:rPr>
              <a:t>http://www.nature.com/scitable/topicpage/complex-genomes-shotgun-sequencing-609</a:t>
            </a:r>
            <a:endParaRPr lang="es-ES_tradnl" sz="1400" dirty="0"/>
          </a:p>
        </p:txBody>
      </p:sp>
      <p:sp>
        <p:nvSpPr>
          <p:cNvPr id="12" name="TextBox 11"/>
          <p:cNvSpPr txBox="1"/>
          <p:nvPr/>
        </p:nvSpPr>
        <p:spPr>
          <a:xfrm>
            <a:off x="228600" y="2708920"/>
            <a:ext cx="3581400" cy="646331"/>
          </a:xfrm>
          <a:prstGeom prst="rect">
            <a:avLst/>
          </a:prstGeom>
          <a:noFill/>
        </p:spPr>
        <p:txBody>
          <a:bodyPr wrap="square" rtlCol="0">
            <a:spAutoFit/>
          </a:bodyPr>
          <a:lstStyle/>
          <a:p>
            <a:r>
              <a:rPr lang="es-ES_tradnl" dirty="0" err="1"/>
              <a:t>Building</a:t>
            </a:r>
            <a:r>
              <a:rPr lang="es-ES_tradnl" dirty="0"/>
              <a:t> </a:t>
            </a:r>
            <a:r>
              <a:rPr lang="es-ES_tradnl" dirty="0" err="1"/>
              <a:t>unigene</a:t>
            </a:r>
            <a:r>
              <a:rPr lang="es-ES_tradnl" dirty="0"/>
              <a:t> sets </a:t>
            </a:r>
            <a:r>
              <a:rPr lang="es-ES_tradnl" dirty="0" err="1"/>
              <a:t>from</a:t>
            </a:r>
            <a:r>
              <a:rPr lang="es-ES_tradnl" dirty="0"/>
              <a:t> EST </a:t>
            </a:r>
            <a:r>
              <a:rPr lang="es-ES_tradnl" dirty="0" err="1"/>
              <a:t>sequences</a:t>
            </a:r>
            <a:endParaRPr lang="es-ES_trad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comparison</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41</a:t>
            </a:fld>
            <a:endParaRPr lang="en-US"/>
          </a:p>
        </p:txBody>
      </p:sp>
      <p:sp>
        <p:nvSpPr>
          <p:cNvPr id="6" name="Content Placeholder 2"/>
          <p:cNvSpPr>
            <a:spLocks noGrp="1"/>
          </p:cNvSpPr>
          <p:nvPr>
            <p:ph sz="quarter" idx="1"/>
          </p:nvPr>
        </p:nvSpPr>
        <p:spPr>
          <a:xfrm>
            <a:off x="457200" y="1600200"/>
            <a:ext cx="7467600" cy="4873752"/>
          </a:xfrm>
        </p:spPr>
        <p:txBody>
          <a:bodyPr/>
          <a:lstStyle/>
          <a:p>
            <a:r>
              <a:rPr lang="en-US" dirty="0"/>
              <a:t>What for?</a:t>
            </a:r>
          </a:p>
          <a:p>
            <a:pPr lvl="1"/>
            <a:r>
              <a:rPr lang="en-US" dirty="0"/>
              <a:t>Transfer functional information from something well studied to something new.</a:t>
            </a:r>
          </a:p>
          <a:p>
            <a:pPr lvl="1"/>
            <a:r>
              <a:rPr lang="en-US" dirty="0">
                <a:solidFill>
                  <a:srgbClr val="000000"/>
                </a:solidFill>
              </a:rPr>
              <a:t>Sequence assembly: transcripts or genomes.</a:t>
            </a:r>
          </a:p>
          <a:p>
            <a:pPr lvl="1"/>
            <a:r>
              <a:rPr lang="en-US" dirty="0">
                <a:solidFill>
                  <a:srgbClr val="000000"/>
                </a:solidFill>
              </a:rPr>
              <a:t>Feature identifications, e.g., exon borders, domains.</a:t>
            </a:r>
          </a:p>
          <a:p>
            <a:pPr lvl="1"/>
            <a:r>
              <a:rPr lang="en-US" dirty="0">
                <a:solidFill>
                  <a:schemeClr val="accent6">
                    <a:lumMod val="60000"/>
                    <a:lumOff val="40000"/>
                  </a:schemeClr>
                </a:solidFill>
              </a:rPr>
              <a:t>Identify conserved regions, phylogenetics.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Sequence comparison:</a:t>
            </a:r>
            <a:br>
              <a:rPr lang="en-US" dirty="0"/>
            </a:br>
            <a:r>
              <a:rPr lang="en-US" dirty="0"/>
              <a:t>Identify features: exon-intron borders</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42</a:t>
            </a:fld>
            <a:endParaRPr lang="en-US"/>
          </a:p>
        </p:txBody>
      </p:sp>
      <p:pic>
        <p:nvPicPr>
          <p:cNvPr id="7" name="Picture 6"/>
          <p:cNvPicPr>
            <a:picLocks noChangeAspect="1"/>
          </p:cNvPicPr>
          <p:nvPr/>
        </p:nvPicPr>
        <p:blipFill>
          <a:blip r:embed="rId2"/>
          <a:stretch>
            <a:fillRect/>
          </a:stretch>
        </p:blipFill>
        <p:spPr>
          <a:xfrm>
            <a:off x="228599" y="1676400"/>
            <a:ext cx="8436341" cy="4114800"/>
          </a:xfrm>
          <a:prstGeom prst="rect">
            <a:avLst/>
          </a:prstGeom>
        </p:spPr>
      </p:pic>
      <p:sp>
        <p:nvSpPr>
          <p:cNvPr id="8" name="Oval 7"/>
          <p:cNvSpPr/>
          <p:nvPr/>
        </p:nvSpPr>
        <p:spPr>
          <a:xfrm>
            <a:off x="228598" y="3505200"/>
            <a:ext cx="5486401" cy="1219201"/>
          </a:xfrm>
          <a:prstGeom prst="ellipse">
            <a:avLst/>
          </a:prstGeom>
          <a:solidFill>
            <a:schemeClr val="accent3">
              <a:lumMod val="75000"/>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solidFill>
                <a:schemeClr val="accent3"/>
              </a:solidFill>
            </a:endParaRPr>
          </a:p>
        </p:txBody>
      </p:sp>
      <p:sp>
        <p:nvSpPr>
          <p:cNvPr id="3" name="Rectangle 2"/>
          <p:cNvSpPr/>
          <p:nvPr/>
        </p:nvSpPr>
        <p:spPr>
          <a:xfrm>
            <a:off x="228599" y="6070592"/>
            <a:ext cx="6452616" cy="369332"/>
          </a:xfrm>
          <a:prstGeom prst="rect">
            <a:avLst/>
          </a:prstGeom>
        </p:spPr>
        <p:txBody>
          <a:bodyPr wrap="square">
            <a:spAutoFit/>
          </a:bodyPr>
          <a:lstStyle/>
          <a:p>
            <a:r>
              <a:rPr lang="en-US" dirty="0">
                <a:hlinkClick r:id="rId3"/>
              </a:rPr>
              <a:t>http://www.ncbi.nlm.nih.gov/sutils/splign/splign.cgi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comparison</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43</a:t>
            </a:fld>
            <a:endParaRPr lang="en-US"/>
          </a:p>
        </p:txBody>
      </p:sp>
      <p:sp>
        <p:nvSpPr>
          <p:cNvPr id="6" name="Content Placeholder 2"/>
          <p:cNvSpPr>
            <a:spLocks noGrp="1"/>
          </p:cNvSpPr>
          <p:nvPr>
            <p:ph sz="quarter" idx="1"/>
          </p:nvPr>
        </p:nvSpPr>
        <p:spPr>
          <a:xfrm>
            <a:off x="457200" y="1600200"/>
            <a:ext cx="7467600" cy="4873752"/>
          </a:xfrm>
        </p:spPr>
        <p:txBody>
          <a:bodyPr/>
          <a:lstStyle/>
          <a:p>
            <a:r>
              <a:rPr lang="en-US" dirty="0"/>
              <a:t>What for?</a:t>
            </a:r>
          </a:p>
          <a:p>
            <a:pPr lvl="1"/>
            <a:r>
              <a:rPr lang="en-US" dirty="0"/>
              <a:t>Transfer functional information from something well studied to something new.</a:t>
            </a:r>
          </a:p>
          <a:p>
            <a:pPr lvl="1"/>
            <a:r>
              <a:rPr lang="en-US" dirty="0">
                <a:solidFill>
                  <a:srgbClr val="000000"/>
                </a:solidFill>
              </a:rPr>
              <a:t>Sequence assembly: transcripts or genomes.</a:t>
            </a:r>
          </a:p>
          <a:p>
            <a:pPr lvl="1"/>
            <a:r>
              <a:rPr lang="en-US" dirty="0">
                <a:solidFill>
                  <a:srgbClr val="000000"/>
                </a:solidFill>
              </a:rPr>
              <a:t>Feature identifications, e.g., exon borders, domains.</a:t>
            </a:r>
          </a:p>
          <a:p>
            <a:pPr lvl="1"/>
            <a:r>
              <a:rPr lang="en-US" dirty="0">
                <a:solidFill>
                  <a:srgbClr val="000000"/>
                </a:solidFill>
              </a:rPr>
              <a:t>Identify conserved regions, phylogenetics.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 comparison:</a:t>
            </a:r>
            <a:br>
              <a:rPr lang="en-US" dirty="0"/>
            </a:br>
            <a:r>
              <a:rPr lang="en-US" dirty="0"/>
              <a:t>Identify conserved regions</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44</a:t>
            </a:fld>
            <a:endParaRPr lang="en-US"/>
          </a:p>
        </p:txBody>
      </p:sp>
      <p:pic>
        <p:nvPicPr>
          <p:cNvPr id="6" name="Picture 5" descr="JalView1.png"/>
          <p:cNvPicPr>
            <a:picLocks noChangeAspect="1"/>
          </p:cNvPicPr>
          <p:nvPr/>
        </p:nvPicPr>
        <p:blipFill>
          <a:blip r:embed="rId2"/>
          <a:stretch>
            <a:fillRect/>
          </a:stretch>
        </p:blipFill>
        <p:spPr>
          <a:xfrm>
            <a:off x="457200" y="1804205"/>
            <a:ext cx="8077200" cy="4456387"/>
          </a:xfrm>
          <a:prstGeom prst="rect">
            <a:avLst/>
          </a:prstGeom>
        </p:spPr>
      </p:pic>
      <p:sp>
        <p:nvSpPr>
          <p:cNvPr id="9" name="Rounded Rectangle 8"/>
          <p:cNvSpPr/>
          <p:nvPr/>
        </p:nvSpPr>
        <p:spPr>
          <a:xfrm>
            <a:off x="3200400" y="2667000"/>
            <a:ext cx="3200400" cy="1524000"/>
          </a:xfrm>
          <a:prstGeom prst="roundRect">
            <a:avLst/>
          </a:prstGeom>
          <a:solidFill>
            <a:schemeClr val="tx2">
              <a:lumMod val="75000"/>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ounded Rectangle 9"/>
          <p:cNvSpPr/>
          <p:nvPr/>
        </p:nvSpPr>
        <p:spPr>
          <a:xfrm>
            <a:off x="6400800" y="2057400"/>
            <a:ext cx="2438400" cy="2133600"/>
          </a:xfrm>
          <a:prstGeom prst="roundRect">
            <a:avLst/>
          </a:prstGeom>
          <a:solidFill>
            <a:schemeClr val="accent4">
              <a:lumMod val="75000"/>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ounded Rectangle 10"/>
          <p:cNvSpPr/>
          <p:nvPr/>
        </p:nvSpPr>
        <p:spPr>
          <a:xfrm>
            <a:off x="1219200" y="5105400"/>
            <a:ext cx="5181600" cy="762000"/>
          </a:xfrm>
          <a:prstGeom prst="roundRect">
            <a:avLst/>
          </a:prstGeom>
          <a:solidFill>
            <a:schemeClr val="tx2">
              <a:lumMod val="75000"/>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 comparison:</a:t>
            </a:r>
            <a:br>
              <a:rPr lang="en-US" dirty="0"/>
            </a:br>
            <a:r>
              <a:rPr lang="en-US" dirty="0"/>
              <a:t>Identify conserved regions</a:t>
            </a:r>
            <a:endParaRPr lang="es-ES_tradnl"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45</a:t>
            </a:fld>
            <a:endParaRPr lang="en-US"/>
          </a:p>
        </p:txBody>
      </p:sp>
      <p:pic>
        <p:nvPicPr>
          <p:cNvPr id="8" name="Picture 7" descr="VISTAHuman.png"/>
          <p:cNvPicPr>
            <a:picLocks noChangeAspect="1"/>
          </p:cNvPicPr>
          <p:nvPr/>
        </p:nvPicPr>
        <p:blipFill>
          <a:blip r:embed="rId2"/>
          <a:stretch>
            <a:fillRect/>
          </a:stretch>
        </p:blipFill>
        <p:spPr>
          <a:xfrm>
            <a:off x="0" y="1524000"/>
            <a:ext cx="9144000" cy="517930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About similarity and homology</a:t>
            </a:r>
            <a:endParaRPr lang="en-US" i="1"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46</a:t>
            </a:fld>
            <a:endParaRPr lang="en-US"/>
          </a:p>
        </p:txBody>
      </p:sp>
      <p:sp>
        <p:nvSpPr>
          <p:cNvPr id="6" name="Rectangle 64"/>
          <p:cNvSpPr>
            <a:spLocks noChangeArrowheads="1"/>
          </p:cNvSpPr>
          <p:nvPr/>
        </p:nvSpPr>
        <p:spPr bwMode="auto">
          <a:xfrm>
            <a:off x="323528" y="4437112"/>
            <a:ext cx="7816850" cy="2289857"/>
          </a:xfrm>
          <a:prstGeom prst="rect">
            <a:avLst/>
          </a:prstGeom>
          <a:solidFill>
            <a:schemeClr val="accent1">
              <a:alpha val="13000"/>
            </a:schemeClr>
          </a:solidFill>
          <a:ln w="9525">
            <a:noFill/>
            <a:miter lim="800000"/>
            <a:headEnd/>
            <a:tailEnd/>
          </a:ln>
        </p:spPr>
        <p:txBody>
          <a:bodyPr>
            <a:prstTxWarp prst="textNoShape">
              <a:avLst/>
            </a:prstTxWarp>
            <a:spAutoFit/>
          </a:bodyPr>
          <a:lstStyle/>
          <a:p>
            <a:pPr>
              <a:spcBef>
                <a:spcPct val="20000"/>
              </a:spcBef>
              <a:buClr>
                <a:schemeClr val="accent1"/>
              </a:buClr>
            </a:pPr>
            <a:r>
              <a:rPr lang="en-US" sz="1600" dirty="0">
                <a:latin typeface="Lucida Grande" charset="0"/>
              </a:rPr>
              <a:t>‘Protein X is 43% is homologous to protein Y’ </a:t>
            </a:r>
            <a:r>
              <a:rPr lang="en-US" sz="1600" b="1" dirty="0">
                <a:solidFill>
                  <a:srgbClr val="FF0000"/>
                </a:solidFill>
                <a:latin typeface="Lucida Grande" charset="0"/>
              </a:rPr>
              <a:t>WRONG!</a:t>
            </a:r>
          </a:p>
          <a:p>
            <a:pPr eaLnBrk="1" hangingPunct="1">
              <a:spcBef>
                <a:spcPct val="20000"/>
              </a:spcBef>
              <a:buClr>
                <a:schemeClr val="accent1"/>
              </a:buClr>
              <a:buFont typeface="Times" charset="0"/>
              <a:buNone/>
            </a:pPr>
            <a:r>
              <a:rPr lang="en-US" sz="1600" dirty="0">
                <a:latin typeface="Lucida Grande" charset="0"/>
              </a:rPr>
              <a:t>You could say that the two sequences are 43% identical or 43% similar.</a:t>
            </a:r>
          </a:p>
          <a:p>
            <a:pPr eaLnBrk="1" hangingPunct="1">
              <a:spcBef>
                <a:spcPct val="20000"/>
              </a:spcBef>
              <a:buClr>
                <a:schemeClr val="accent1"/>
              </a:buClr>
              <a:buFont typeface="Times" charset="0"/>
              <a:buNone/>
            </a:pPr>
            <a:r>
              <a:rPr lang="en-US" sz="1600" dirty="0">
                <a:latin typeface="Lucida Grande" charset="0"/>
              </a:rPr>
              <a:t>Percent homology does not exists.</a:t>
            </a:r>
          </a:p>
          <a:p>
            <a:pPr eaLnBrk="1" hangingPunct="1">
              <a:spcBef>
                <a:spcPct val="20000"/>
              </a:spcBef>
              <a:buClr>
                <a:schemeClr val="accent1"/>
              </a:buClr>
              <a:buFont typeface="Times" charset="0"/>
              <a:buNone/>
            </a:pPr>
            <a:endParaRPr lang="en-US" sz="1600" dirty="0">
              <a:latin typeface="Lucida Grande" charset="0"/>
            </a:endParaRPr>
          </a:p>
          <a:p>
            <a:r>
              <a:rPr lang="en-US" sz="1600" dirty="0">
                <a:latin typeface="Lucida Grande" charset="0"/>
              </a:rPr>
              <a:t>You can't be partially homologous: that would be like being partially dead, or partially pregnant. You're either homologous or you're not.</a:t>
            </a:r>
          </a:p>
          <a:p>
            <a:pPr algn="r" eaLnBrk="1" hangingPunct="1">
              <a:spcBef>
                <a:spcPct val="20000"/>
              </a:spcBef>
              <a:buClr>
                <a:schemeClr val="accent1"/>
              </a:buClr>
              <a:buFont typeface="Times" charset="0"/>
              <a:buNone/>
            </a:pPr>
            <a:r>
              <a:rPr lang="en-US" sz="1600" dirty="0">
                <a:latin typeface="Lucida Grande" charset="0"/>
              </a:rPr>
              <a:t> </a:t>
            </a:r>
            <a:r>
              <a:rPr lang="en-US" sz="1200" dirty="0" err="1">
                <a:latin typeface="Lucida Grande" charset="0"/>
              </a:rPr>
              <a:t>Petsko</a:t>
            </a:r>
            <a:r>
              <a:rPr lang="en-US" sz="1200" dirty="0">
                <a:latin typeface="Lucida Grande" charset="0"/>
              </a:rPr>
              <a:t> 2001, Genome Biology 2(2)</a:t>
            </a:r>
            <a:endParaRPr lang="en-US" sz="2800" dirty="0">
              <a:latin typeface="Lucida Grande" charset="0"/>
            </a:endParaRPr>
          </a:p>
          <a:p>
            <a:endParaRPr lang="en-US" dirty="0"/>
          </a:p>
        </p:txBody>
      </p:sp>
      <p:graphicFrame>
        <p:nvGraphicFramePr>
          <p:cNvPr id="7" name="Group 142"/>
          <p:cNvGraphicFramePr>
            <a:graphicFrameLocks noGrp="1"/>
          </p:cNvGraphicFramePr>
          <p:nvPr>
            <p:extLst>
              <p:ext uri="{D42A27DB-BD31-4B8C-83A1-F6EECF244321}">
                <p14:modId xmlns:p14="http://schemas.microsoft.com/office/powerpoint/2010/main" val="3234667093"/>
              </p:ext>
            </p:extLst>
          </p:nvPr>
        </p:nvGraphicFramePr>
        <p:xfrm>
          <a:off x="571500" y="1642120"/>
          <a:ext cx="8001000" cy="822960"/>
        </p:xfrm>
        <a:graphic>
          <a:graphicData uri="http://schemas.openxmlformats.org/drawingml/2006/table">
            <a:tbl>
              <a:tblPr/>
              <a:tblGrid>
                <a:gridCol w="22479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68580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Times" charset="0"/>
                        <a:buNone/>
                        <a:tabLst/>
                      </a:pPr>
                      <a:r>
                        <a:rPr kumimoji="0" lang="en-US" sz="2800" b="1" i="0" u="none" strike="noStrike" cap="none" normalizeH="0" baseline="0" noProof="0">
                          <a:ln>
                            <a:noFill/>
                          </a:ln>
                          <a:solidFill>
                            <a:schemeClr val="tx1"/>
                          </a:solidFill>
                          <a:effectLst/>
                          <a:latin typeface="Lucida Grande" charset="0"/>
                        </a:rPr>
                        <a:t>Similarity</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accent1"/>
                        </a:buClr>
                        <a:buSzTx/>
                        <a:buFont typeface="Times" charset="0"/>
                        <a:buNone/>
                        <a:tabLst/>
                      </a:pPr>
                      <a:r>
                        <a:rPr kumimoji="0" lang="en-US" sz="1600" b="0" i="0" u="none" strike="noStrike" cap="none" normalizeH="0" baseline="0" noProof="0" dirty="0">
                          <a:ln>
                            <a:noFill/>
                          </a:ln>
                          <a:solidFill>
                            <a:schemeClr val="tx1"/>
                          </a:solidFill>
                          <a:effectLst/>
                          <a:latin typeface="Lucida Grande" charset="0"/>
                        </a:rPr>
                        <a:t>This is a measure that tells you the degree of match between corresponding positions in a sequence. Usually it is expressed a percent identity or percent conservation.</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140"/>
          <p:cNvGraphicFramePr>
            <a:graphicFrameLocks noGrp="1"/>
          </p:cNvGraphicFramePr>
          <p:nvPr>
            <p:extLst>
              <p:ext uri="{D42A27DB-BD31-4B8C-83A1-F6EECF244321}">
                <p14:modId xmlns:p14="http://schemas.microsoft.com/office/powerpoint/2010/main" val="1548722764"/>
              </p:ext>
            </p:extLst>
          </p:nvPr>
        </p:nvGraphicFramePr>
        <p:xfrm>
          <a:off x="571500" y="2686050"/>
          <a:ext cx="8001000" cy="590550"/>
        </p:xfrm>
        <a:graphic>
          <a:graphicData uri="http://schemas.openxmlformats.org/drawingml/2006/table">
            <a:tbl>
              <a:tblPr/>
              <a:tblGrid>
                <a:gridCol w="22479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59055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Times" charset="0"/>
                        <a:buNone/>
                        <a:tabLst/>
                      </a:pPr>
                      <a:r>
                        <a:rPr kumimoji="0" lang="en-US" sz="2800" b="1" i="0" u="none" strike="noStrike" cap="none" normalizeH="0" baseline="0" noProof="0" dirty="0">
                          <a:ln>
                            <a:noFill/>
                          </a:ln>
                          <a:solidFill>
                            <a:schemeClr val="tx1"/>
                          </a:solidFill>
                          <a:effectLst/>
                          <a:latin typeface="Lucida Grande" charset="0"/>
                        </a:rPr>
                        <a:t>Identity</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accent1"/>
                        </a:buClr>
                        <a:buSzTx/>
                        <a:buFont typeface="Times" charset="0"/>
                        <a:buNone/>
                        <a:tabLst/>
                      </a:pPr>
                      <a:r>
                        <a:rPr kumimoji="0" lang="en-US" sz="1600" b="0" i="0" u="none" strike="noStrike" cap="none" normalizeH="0" baseline="0" noProof="0" dirty="0">
                          <a:ln>
                            <a:noFill/>
                          </a:ln>
                          <a:solidFill>
                            <a:schemeClr val="tx1"/>
                          </a:solidFill>
                          <a:effectLst/>
                          <a:latin typeface="Lucida Grande" charset="0"/>
                        </a:rPr>
                        <a:t>This measure expressed the proportion of positions that do not change between two sequences.</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141"/>
          <p:cNvGraphicFramePr>
            <a:graphicFrameLocks noGrp="1"/>
          </p:cNvGraphicFramePr>
          <p:nvPr>
            <p:extLst>
              <p:ext uri="{D42A27DB-BD31-4B8C-83A1-F6EECF244321}">
                <p14:modId xmlns:p14="http://schemas.microsoft.com/office/powerpoint/2010/main" val="3486815831"/>
              </p:ext>
            </p:extLst>
          </p:nvPr>
        </p:nvGraphicFramePr>
        <p:xfrm>
          <a:off x="571500" y="3356992"/>
          <a:ext cx="8001000" cy="1066800"/>
        </p:xfrm>
        <a:graphic>
          <a:graphicData uri="http://schemas.openxmlformats.org/drawingml/2006/table">
            <a:tbl>
              <a:tblPr/>
              <a:tblGrid>
                <a:gridCol w="2247900">
                  <a:extLst>
                    <a:ext uri="{9D8B030D-6E8A-4147-A177-3AD203B41FA5}">
                      <a16:colId xmlns:a16="http://schemas.microsoft.com/office/drawing/2014/main" val="20000"/>
                    </a:ext>
                  </a:extLst>
                </a:gridCol>
                <a:gridCol w="5753100">
                  <a:extLst>
                    <a:ext uri="{9D8B030D-6E8A-4147-A177-3AD203B41FA5}">
                      <a16:colId xmlns:a16="http://schemas.microsoft.com/office/drawing/2014/main" val="20001"/>
                    </a:ext>
                  </a:extLst>
                </a:gridCol>
              </a:tblGrid>
              <a:tr h="70485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Times" charset="0"/>
                        <a:buNone/>
                        <a:tabLst/>
                      </a:pPr>
                      <a:r>
                        <a:rPr kumimoji="0" lang="en-US" sz="2800" b="1" i="0" u="none" strike="noStrike" cap="none" normalizeH="0" baseline="0" noProof="0" dirty="0">
                          <a:ln>
                            <a:noFill/>
                          </a:ln>
                          <a:solidFill>
                            <a:schemeClr val="tx1"/>
                          </a:solidFill>
                          <a:effectLst/>
                          <a:latin typeface="Lucida Grande" charset="0"/>
                        </a:rPr>
                        <a:t>Homology</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accent1"/>
                        </a:buClr>
                        <a:buSzTx/>
                        <a:buFont typeface="Times" charset="0"/>
                        <a:buNone/>
                        <a:tabLst/>
                      </a:pPr>
                      <a:r>
                        <a:rPr kumimoji="0" lang="en-US" sz="1600" b="0" i="0" u="none" strike="noStrike" cap="none" normalizeH="0" baseline="0" noProof="0" dirty="0">
                          <a:ln>
                            <a:noFill/>
                          </a:ln>
                          <a:solidFill>
                            <a:schemeClr val="tx1"/>
                          </a:solidFill>
                          <a:effectLst/>
                          <a:latin typeface="Lucida Grande" charset="0"/>
                        </a:rPr>
                        <a:t>This is not a measure but a statement about the relationship between sequences. Two sequences are homologous if and only if they are related by divergent evolution from a common ancestor.</a:t>
                      </a:r>
                    </a:p>
                  </a:txBody>
                  <a:tcPr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About similarity and homology</a:t>
            </a:r>
            <a:endParaRPr lang="en-US" i="1" dirty="0"/>
          </a:p>
        </p:txBody>
      </p:sp>
      <p:sp>
        <p:nvSpPr>
          <p:cNvPr id="4" name="Slide Number Placeholder 3"/>
          <p:cNvSpPr>
            <a:spLocks noGrp="1"/>
          </p:cNvSpPr>
          <p:nvPr>
            <p:ph type="sldNum" sz="quarter" idx="15"/>
          </p:nvPr>
        </p:nvSpPr>
        <p:spPr/>
        <p:txBody>
          <a:bodyPr/>
          <a:lstStyle/>
          <a:p>
            <a:fld id="{F9B76065-02A8-2140-ABFF-467A450FC727}" type="slidenum">
              <a:rPr lang="en-US" smtClean="0"/>
              <a:pPr/>
              <a:t>47</a:t>
            </a:fld>
            <a:endParaRPr lang="en-US"/>
          </a:p>
        </p:txBody>
      </p:sp>
      <p:sp>
        <p:nvSpPr>
          <p:cNvPr id="6" name="TextBox 5"/>
          <p:cNvSpPr txBox="1"/>
          <p:nvPr/>
        </p:nvSpPr>
        <p:spPr>
          <a:xfrm>
            <a:off x="457200" y="1991381"/>
            <a:ext cx="7452056" cy="3416320"/>
          </a:xfrm>
          <a:prstGeom prst="rect">
            <a:avLst/>
          </a:prstGeom>
          <a:noFill/>
        </p:spPr>
        <p:txBody>
          <a:bodyPr wrap="square" rtlCol="0">
            <a:spAutoFit/>
          </a:bodyPr>
          <a:lstStyle/>
          <a:p>
            <a:pPr>
              <a:buFont typeface="Arial"/>
              <a:buChar char="•"/>
            </a:pPr>
            <a:r>
              <a:rPr lang="en-US" sz="2400" dirty="0"/>
              <a:t>Similarity can suggest homology. Homologues traits/sequences might (or might not) have the same function.</a:t>
            </a:r>
          </a:p>
          <a:p>
            <a:pPr>
              <a:buFont typeface="Arial"/>
              <a:buChar char="•"/>
            </a:pPr>
            <a:r>
              <a:rPr lang="en-US" sz="2400" dirty="0"/>
              <a:t>If two sequences are similar along their full length, in most cases they are homologues.</a:t>
            </a:r>
          </a:p>
          <a:p>
            <a:pPr>
              <a:buFont typeface="Arial"/>
              <a:buChar char="•"/>
            </a:pPr>
            <a:r>
              <a:rPr lang="en-US" sz="2400" dirty="0"/>
              <a:t>&gt;40% identity strongly suggest homology.</a:t>
            </a:r>
          </a:p>
          <a:p>
            <a:pPr>
              <a:buFont typeface="Arial"/>
              <a:buChar char="•"/>
            </a:pPr>
            <a:r>
              <a:rPr lang="en-US" sz="2400" dirty="0"/>
              <a:t>Low complexity regions (repeats), can be highly similar without being homologues.</a:t>
            </a:r>
          </a:p>
          <a:p>
            <a:pPr>
              <a:buFont typeface="Arial"/>
              <a:buChar char="•"/>
            </a:pPr>
            <a:r>
              <a:rPr lang="en-US" sz="2400" dirty="0"/>
              <a:t>Homologous sequences are not always similar.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Types of Homology:</a:t>
            </a:r>
            <a:br>
              <a:rPr lang="en-US" dirty="0"/>
            </a:br>
            <a:r>
              <a:rPr lang="en-US" dirty="0"/>
              <a:t>Orthologous and </a:t>
            </a:r>
            <a:r>
              <a:rPr lang="en-US" dirty="0" err="1"/>
              <a:t>Paralogous</a:t>
            </a:r>
            <a:r>
              <a:rPr lang="en-US" dirty="0"/>
              <a:t> genes</a:t>
            </a:r>
          </a:p>
        </p:txBody>
      </p:sp>
      <p:sp>
        <p:nvSpPr>
          <p:cNvPr id="22" name="Content Placeholder 21"/>
          <p:cNvSpPr>
            <a:spLocks noGrp="1"/>
          </p:cNvSpPr>
          <p:nvPr>
            <p:ph sz="quarter" idx="1"/>
          </p:nvPr>
        </p:nvSpPr>
        <p:spPr/>
        <p:txBody>
          <a:bodyPr>
            <a:normAutofit/>
          </a:bodyPr>
          <a:lstStyle/>
          <a:p>
            <a:r>
              <a:rPr lang="en-US" dirty="0"/>
              <a:t>Orthologous genes: The most recent evolutionary event by which two genes are related to each other is a speciation event.</a:t>
            </a:r>
          </a:p>
          <a:p>
            <a:pPr lvl="1"/>
            <a:r>
              <a:rPr lang="en-US" dirty="0"/>
              <a:t>Co-orthologues or in-</a:t>
            </a:r>
            <a:r>
              <a:rPr lang="en-US" dirty="0" err="1"/>
              <a:t>paralogues</a:t>
            </a:r>
            <a:r>
              <a:rPr lang="en-US" dirty="0"/>
              <a:t>: When a genomic duplication event follows the speciation event.</a:t>
            </a:r>
          </a:p>
          <a:p>
            <a:r>
              <a:rPr lang="en-US" dirty="0" err="1"/>
              <a:t>Paralogous</a:t>
            </a:r>
            <a:r>
              <a:rPr lang="en-US" dirty="0"/>
              <a:t> genes: The most recent evolutionary event by which two genes are related to each other is a gene duplication event.</a:t>
            </a:r>
          </a:p>
          <a:p>
            <a:r>
              <a:rPr lang="en-US" dirty="0" err="1"/>
              <a:t>Xenologous</a:t>
            </a:r>
            <a:r>
              <a:rPr lang="en-US" dirty="0"/>
              <a:t> genes: Genes that originate from a horizontal transfer event.</a:t>
            </a:r>
          </a:p>
        </p:txBody>
      </p:sp>
      <p:sp>
        <p:nvSpPr>
          <p:cNvPr id="4" name="Slide Number Placeholder 3"/>
          <p:cNvSpPr>
            <a:spLocks noGrp="1"/>
          </p:cNvSpPr>
          <p:nvPr>
            <p:ph type="sldNum" sz="quarter" idx="15"/>
          </p:nvPr>
        </p:nvSpPr>
        <p:spPr/>
        <p:txBody>
          <a:bodyPr/>
          <a:lstStyle/>
          <a:p>
            <a:fld id="{F9B76065-02A8-2140-ABFF-467A450FC727}" type="slidenum">
              <a:rPr lang="en-US" smtClean="0"/>
              <a:pPr/>
              <a:t>48</a:t>
            </a:fld>
            <a:endParaRPr lang="en-US"/>
          </a:p>
        </p:txBody>
      </p:sp>
      <p:sp>
        <p:nvSpPr>
          <p:cNvPr id="2" name="TextBox 1"/>
          <p:cNvSpPr txBox="1"/>
          <p:nvPr/>
        </p:nvSpPr>
        <p:spPr>
          <a:xfrm>
            <a:off x="827584" y="5805264"/>
            <a:ext cx="6843474" cy="923330"/>
          </a:xfrm>
          <a:prstGeom prst="rect">
            <a:avLst/>
          </a:prstGeom>
          <a:noFill/>
        </p:spPr>
        <p:txBody>
          <a:bodyPr wrap="square" rtlCol="0">
            <a:spAutoFit/>
          </a:bodyPr>
          <a:lstStyle/>
          <a:p>
            <a:pPr algn="ctr"/>
            <a:r>
              <a:rPr lang="en-US" b="1" dirty="0"/>
              <a:t>We need to know both the evolutionary history of the species and of the genes to identify such types of homology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bldLvl="3"/>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Types of Homology:</a:t>
            </a:r>
            <a:br>
              <a:rPr lang="en-US" dirty="0"/>
            </a:br>
            <a:r>
              <a:rPr lang="en-US" dirty="0"/>
              <a:t>Orthologous and </a:t>
            </a:r>
            <a:r>
              <a:rPr lang="en-US" dirty="0" err="1"/>
              <a:t>Paralogous</a:t>
            </a:r>
            <a:r>
              <a:rPr lang="en-US" dirty="0"/>
              <a:t> genes</a:t>
            </a:r>
            <a:endParaRPr lang="es-ES_tradnl" dirty="0"/>
          </a:p>
        </p:txBody>
      </p:sp>
      <p:pic>
        <p:nvPicPr>
          <p:cNvPr id="8" name="Content Placeholder 8" descr="Homology_Fitch.png"/>
          <p:cNvPicPr>
            <a:picLocks noGrp="1" noChangeAspect="1"/>
          </p:cNvPicPr>
          <p:nvPr>
            <p:ph sz="quarter" idx="1"/>
          </p:nvPr>
        </p:nvPicPr>
        <p:blipFill>
          <a:blip r:embed="rId2"/>
          <a:srcRect l="-8919" r="-8919"/>
          <a:stretch>
            <a:fillRect/>
          </a:stretch>
        </p:blipFill>
        <p:spPr/>
      </p:pic>
      <p:sp>
        <p:nvSpPr>
          <p:cNvPr id="4" name="Slide Number Placeholder 3"/>
          <p:cNvSpPr>
            <a:spLocks noGrp="1"/>
          </p:cNvSpPr>
          <p:nvPr>
            <p:ph type="sldNum" sz="quarter" idx="15"/>
          </p:nvPr>
        </p:nvSpPr>
        <p:spPr/>
        <p:txBody>
          <a:bodyPr/>
          <a:lstStyle/>
          <a:p>
            <a:fld id="{F9B76065-02A8-2140-ABFF-467A450FC727}" type="slidenum">
              <a:rPr lang="en-US" smtClean="0"/>
              <a:pPr/>
              <a:t>49</a:t>
            </a:fld>
            <a:endParaRPr lang="en-US"/>
          </a:p>
        </p:txBody>
      </p:sp>
      <p:sp>
        <p:nvSpPr>
          <p:cNvPr id="9" name="Rectangle 8"/>
          <p:cNvSpPr/>
          <p:nvPr/>
        </p:nvSpPr>
        <p:spPr>
          <a:xfrm>
            <a:off x="4114800" y="1905000"/>
            <a:ext cx="8382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angle 9"/>
          <p:cNvSpPr/>
          <p:nvPr/>
        </p:nvSpPr>
        <p:spPr>
          <a:xfrm>
            <a:off x="5410200" y="2895600"/>
            <a:ext cx="8382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angle 10"/>
          <p:cNvSpPr/>
          <p:nvPr/>
        </p:nvSpPr>
        <p:spPr>
          <a:xfrm>
            <a:off x="5943600" y="3505200"/>
            <a:ext cx="8382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angle 11"/>
          <p:cNvSpPr/>
          <p:nvPr/>
        </p:nvSpPr>
        <p:spPr>
          <a:xfrm>
            <a:off x="6934200" y="4419600"/>
            <a:ext cx="8382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Rounded Rectangle 12"/>
          <p:cNvSpPr/>
          <p:nvPr/>
        </p:nvSpPr>
        <p:spPr>
          <a:xfrm>
            <a:off x="5638800" y="5486400"/>
            <a:ext cx="1295400" cy="774192"/>
          </a:xfrm>
          <a:prstGeom prst="roundRect">
            <a:avLst/>
          </a:prstGeom>
          <a:solidFill>
            <a:schemeClr val="accent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4" name="Rounded Rectangle 13"/>
          <p:cNvSpPr/>
          <p:nvPr/>
        </p:nvSpPr>
        <p:spPr>
          <a:xfrm>
            <a:off x="3276600" y="5486400"/>
            <a:ext cx="609600" cy="774192"/>
          </a:xfrm>
          <a:prstGeom prst="roundRect">
            <a:avLst/>
          </a:prstGeom>
          <a:solidFill>
            <a:srgbClr val="0000FF">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5" name="Rounded Rectangle 14"/>
          <p:cNvSpPr/>
          <p:nvPr/>
        </p:nvSpPr>
        <p:spPr>
          <a:xfrm>
            <a:off x="5638800" y="5486400"/>
            <a:ext cx="1295400" cy="774192"/>
          </a:xfrm>
          <a:prstGeom prst="roundRect">
            <a:avLst/>
          </a:prstGeom>
          <a:solidFill>
            <a:srgbClr val="0000FF">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ounded Rectangle 15"/>
          <p:cNvSpPr/>
          <p:nvPr/>
        </p:nvSpPr>
        <p:spPr>
          <a:xfrm>
            <a:off x="2514600" y="5486400"/>
            <a:ext cx="609600" cy="774192"/>
          </a:xfrm>
          <a:prstGeom prst="roundRect">
            <a:avLst/>
          </a:prstGeom>
          <a:solidFill>
            <a:srgbClr val="0000FF">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ounded Rectangle 16"/>
          <p:cNvSpPr/>
          <p:nvPr/>
        </p:nvSpPr>
        <p:spPr>
          <a:xfrm>
            <a:off x="4800600" y="5486400"/>
            <a:ext cx="609600" cy="774192"/>
          </a:xfrm>
          <a:prstGeom prst="roundRect">
            <a:avLst/>
          </a:prstGeom>
          <a:solidFill>
            <a:srgbClr val="0000FF">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ounded Rectangle 17"/>
          <p:cNvSpPr/>
          <p:nvPr/>
        </p:nvSpPr>
        <p:spPr>
          <a:xfrm>
            <a:off x="3276600" y="5486400"/>
            <a:ext cx="609600" cy="774192"/>
          </a:xfrm>
          <a:prstGeom prst="roundRect">
            <a:avLst/>
          </a:prstGeom>
          <a:solidFill>
            <a:schemeClr val="accent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ounded Rectangle 18"/>
          <p:cNvSpPr/>
          <p:nvPr/>
        </p:nvSpPr>
        <p:spPr>
          <a:xfrm>
            <a:off x="2514600" y="5486400"/>
            <a:ext cx="609600" cy="774192"/>
          </a:xfrm>
          <a:prstGeom prst="roundRect">
            <a:avLst/>
          </a:prstGeom>
          <a:solidFill>
            <a:schemeClr val="accent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0" name="Rounded Rectangle 19"/>
          <p:cNvSpPr/>
          <p:nvPr/>
        </p:nvSpPr>
        <p:spPr>
          <a:xfrm>
            <a:off x="2514600" y="5486400"/>
            <a:ext cx="4419600" cy="774192"/>
          </a:xfrm>
          <a:prstGeom prst="roundRect">
            <a:avLst/>
          </a:prstGeom>
          <a:solidFill>
            <a:srgbClr val="0000FF">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1" name="Rounded Rectangle 20"/>
          <p:cNvSpPr/>
          <p:nvPr/>
        </p:nvSpPr>
        <p:spPr>
          <a:xfrm>
            <a:off x="914400" y="5486400"/>
            <a:ext cx="609600" cy="774192"/>
          </a:xfrm>
          <a:prstGeom prst="roundRect">
            <a:avLst/>
          </a:prstGeom>
          <a:solidFill>
            <a:srgbClr val="0000FF">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2" name="Rectangle 21"/>
          <p:cNvSpPr/>
          <p:nvPr/>
        </p:nvSpPr>
        <p:spPr>
          <a:xfrm>
            <a:off x="4114800" y="1489501"/>
            <a:ext cx="4572000" cy="830997"/>
          </a:xfrm>
          <a:prstGeom prst="rect">
            <a:avLst/>
          </a:prstGeom>
        </p:spPr>
        <p:txBody>
          <a:bodyPr>
            <a:spAutoFit/>
          </a:bodyPr>
          <a:lstStyle/>
          <a:p>
            <a:r>
              <a:rPr lang="en-US" sz="1600" dirty="0"/>
              <a:t>Fitch, W. M. </a:t>
            </a:r>
            <a:r>
              <a:rPr lang="en-US" sz="1600" b="1" dirty="0"/>
              <a:t>Homology a personal view on some of the problems. </a:t>
            </a:r>
            <a:r>
              <a:rPr lang="en-US" sz="1600" dirty="0"/>
              <a:t>Trends Genet, 2000, 16, 227-231</a:t>
            </a:r>
            <a:endParaRPr lang="es-ES_tradnl" sz="1600" dirty="0"/>
          </a:p>
        </p:txBody>
      </p:sp>
      <p:sp>
        <p:nvSpPr>
          <p:cNvPr id="2" name="TextBox 1"/>
          <p:cNvSpPr txBox="1"/>
          <p:nvPr/>
        </p:nvSpPr>
        <p:spPr>
          <a:xfrm>
            <a:off x="827584" y="6453336"/>
            <a:ext cx="731653" cy="369332"/>
          </a:xfrm>
          <a:prstGeom prst="rect">
            <a:avLst/>
          </a:prstGeom>
          <a:noFill/>
        </p:spPr>
        <p:txBody>
          <a:bodyPr wrap="none" rtlCol="0">
            <a:spAutoFit/>
          </a:bodyPr>
          <a:lstStyle/>
          <a:p>
            <a:r>
              <a:rPr lang="en-US" dirty="0"/>
              <a:t>Moss</a:t>
            </a:r>
          </a:p>
        </p:txBody>
      </p:sp>
      <p:sp>
        <p:nvSpPr>
          <p:cNvPr id="3" name="TextBox 2"/>
          <p:cNvSpPr txBox="1"/>
          <p:nvPr/>
        </p:nvSpPr>
        <p:spPr>
          <a:xfrm>
            <a:off x="2514600" y="6453336"/>
            <a:ext cx="1450187" cy="369332"/>
          </a:xfrm>
          <a:prstGeom prst="rect">
            <a:avLst/>
          </a:prstGeom>
          <a:noFill/>
        </p:spPr>
        <p:txBody>
          <a:bodyPr wrap="none" rtlCol="0">
            <a:spAutoFit/>
          </a:bodyPr>
          <a:lstStyle/>
          <a:p>
            <a:r>
              <a:rPr lang="en-US" dirty="0"/>
              <a:t>Arabidopsis</a:t>
            </a:r>
          </a:p>
        </p:txBody>
      </p:sp>
      <p:sp>
        <p:nvSpPr>
          <p:cNvPr id="6" name="TextBox 5"/>
          <p:cNvSpPr txBox="1"/>
          <p:nvPr/>
        </p:nvSpPr>
        <p:spPr>
          <a:xfrm>
            <a:off x="5530613" y="6453336"/>
            <a:ext cx="641935" cy="369332"/>
          </a:xfrm>
          <a:prstGeom prst="rect">
            <a:avLst/>
          </a:prstGeom>
          <a:noFill/>
        </p:spPr>
        <p:txBody>
          <a:bodyPr wrap="none" rtlCol="0">
            <a:spAutoFit/>
          </a:bodyPr>
          <a:lstStyle/>
          <a:p>
            <a:r>
              <a:rPr lang="en-US" dirty="0"/>
              <a:t>Rice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Talk</a:t>
            </a:r>
            <a:r>
              <a:rPr lang="es-ES_tradnl" dirty="0"/>
              <a:t> a Little bit </a:t>
            </a:r>
            <a:r>
              <a:rPr lang="es-ES_tradnl" dirty="0" err="1"/>
              <a:t>about</a:t>
            </a:r>
            <a:r>
              <a:rPr lang="es-ES_tradnl" dirty="0"/>
              <a:t> </a:t>
            </a:r>
            <a:r>
              <a:rPr lang="es-ES_tradnl" dirty="0" err="1"/>
              <a:t>youselves</a:t>
            </a:r>
            <a:endParaRPr lang="es-ES_tradnl" dirty="0"/>
          </a:p>
        </p:txBody>
      </p:sp>
      <p:sp>
        <p:nvSpPr>
          <p:cNvPr id="3" name="Content Placeholder 2"/>
          <p:cNvSpPr>
            <a:spLocks noGrp="1"/>
          </p:cNvSpPr>
          <p:nvPr>
            <p:ph sz="quarter" idx="1"/>
          </p:nvPr>
        </p:nvSpPr>
        <p:spPr>
          <a:xfrm>
            <a:off x="457200" y="1715385"/>
            <a:ext cx="7467600" cy="4873752"/>
          </a:xfrm>
        </p:spPr>
        <p:txBody>
          <a:bodyPr>
            <a:noAutofit/>
          </a:bodyPr>
          <a:lstStyle/>
          <a:p>
            <a:pPr marL="0" indent="0" algn="ctr">
              <a:buNone/>
            </a:pPr>
            <a:r>
              <a:rPr lang="pt-BR" sz="5400" dirty="0"/>
              <a:t>Who are </a:t>
            </a:r>
            <a:r>
              <a:rPr lang="pt-BR" sz="5400" dirty="0" err="1"/>
              <a:t>you</a:t>
            </a:r>
            <a:r>
              <a:rPr lang="pt-BR" sz="5400" dirty="0"/>
              <a:t>?</a:t>
            </a:r>
          </a:p>
          <a:p>
            <a:pPr marL="0" indent="0" algn="ctr">
              <a:buNone/>
            </a:pPr>
            <a:r>
              <a:rPr lang="pt-BR" sz="5400" dirty="0" err="1"/>
              <a:t>Why</a:t>
            </a:r>
            <a:r>
              <a:rPr lang="pt-BR" sz="5400" dirty="0"/>
              <a:t> are </a:t>
            </a:r>
            <a:r>
              <a:rPr lang="pt-BR" sz="5400" dirty="0" err="1"/>
              <a:t>you</a:t>
            </a:r>
            <a:r>
              <a:rPr lang="pt-BR" sz="5400" dirty="0"/>
              <a:t> </a:t>
            </a:r>
            <a:r>
              <a:rPr lang="pt-BR" sz="5400" dirty="0" err="1"/>
              <a:t>interested</a:t>
            </a:r>
            <a:r>
              <a:rPr lang="pt-BR" sz="5400" dirty="0"/>
              <a:t> in </a:t>
            </a:r>
            <a:r>
              <a:rPr lang="pt-BR" sz="5400" dirty="0" err="1"/>
              <a:t>this</a:t>
            </a:r>
            <a:r>
              <a:rPr lang="pt-BR" sz="5400" dirty="0"/>
              <a:t> </a:t>
            </a:r>
            <a:r>
              <a:rPr lang="pt-BR" sz="5400" dirty="0" err="1"/>
              <a:t>course</a:t>
            </a:r>
            <a:r>
              <a:rPr lang="pt-BR" sz="5400" dirty="0"/>
              <a:t>?</a:t>
            </a:r>
            <a:endParaRPr lang="es-ES_tradnl" sz="5400" dirty="0"/>
          </a:p>
          <a:p>
            <a:pPr marL="0" indent="0" algn="ctr">
              <a:buNone/>
            </a:pPr>
            <a:endParaRPr lang="es-ES_tradnl" sz="5400" dirty="0"/>
          </a:p>
        </p:txBody>
      </p:sp>
      <p:sp>
        <p:nvSpPr>
          <p:cNvPr id="5" name="Slide Number Placeholder 4"/>
          <p:cNvSpPr>
            <a:spLocks noGrp="1"/>
          </p:cNvSpPr>
          <p:nvPr>
            <p:ph type="sldNum" sz="quarter" idx="15"/>
          </p:nvPr>
        </p:nvSpPr>
        <p:spPr/>
        <p:txBody>
          <a:bodyPr/>
          <a:lstStyle/>
          <a:p>
            <a:fld id="{F9B76065-02A8-2140-ABFF-467A450FC727}" type="slidenum">
              <a:rPr lang="en-US" smtClean="0"/>
              <a:pPr/>
              <a:t>5</a:t>
            </a:fld>
            <a:endParaRPr lang="en-US"/>
          </a:p>
        </p:txBody>
      </p:sp>
    </p:spTree>
    <p:extLst>
      <p:ext uri="{BB962C8B-B14F-4D97-AF65-F5344CB8AC3E}">
        <p14:creationId xmlns:p14="http://schemas.microsoft.com/office/powerpoint/2010/main" val="102003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n-w-1.gif"/>
          <p:cNvPicPr>
            <a:picLocks noChangeAspect="1"/>
          </p:cNvPicPr>
          <p:nvPr/>
        </p:nvPicPr>
        <p:blipFill>
          <a:blip r:embed="rId2">
            <a:lum bright="20000" contrast="-22000"/>
          </a:blip>
          <a:stretch>
            <a:fillRect/>
          </a:stretch>
        </p:blipFill>
        <p:spPr>
          <a:xfrm>
            <a:off x="5247442" y="3263420"/>
            <a:ext cx="2677358" cy="2432050"/>
          </a:xfrm>
          <a:prstGeom prst="rect">
            <a:avLst/>
          </a:prstGeom>
        </p:spPr>
      </p:pic>
      <p:sp>
        <p:nvSpPr>
          <p:cNvPr id="5" name="Slide Number Placeholder 4"/>
          <p:cNvSpPr>
            <a:spLocks noGrp="1"/>
          </p:cNvSpPr>
          <p:nvPr>
            <p:ph type="sldNum" sz="quarter" idx="15"/>
          </p:nvPr>
        </p:nvSpPr>
        <p:spPr/>
        <p:txBody>
          <a:bodyPr/>
          <a:lstStyle/>
          <a:p>
            <a:fld id="{F9B76065-02A8-2140-ABFF-467A450FC727}" type="slidenum">
              <a:rPr lang="en-US" smtClean="0"/>
              <a:pPr/>
              <a:t>50</a:t>
            </a:fld>
            <a:endParaRPr lang="en-US"/>
          </a:p>
        </p:txBody>
      </p:sp>
      <p:pic>
        <p:nvPicPr>
          <p:cNvPr id="7" name="Picture 6" descr="Mauve_Multiple_Genome_Sequence_Alignment.png"/>
          <p:cNvPicPr>
            <a:picLocks noChangeAspect="1"/>
          </p:cNvPicPr>
          <p:nvPr/>
        </p:nvPicPr>
        <p:blipFill>
          <a:blip r:embed="rId3">
            <a:lum bright="70000" contrast="-70000"/>
          </a:blip>
          <a:stretch>
            <a:fillRect/>
          </a:stretch>
        </p:blipFill>
        <p:spPr>
          <a:xfrm>
            <a:off x="4829068" y="533400"/>
            <a:ext cx="3705332" cy="2280487"/>
          </a:xfrm>
          <a:prstGeom prst="rect">
            <a:avLst/>
          </a:prstGeom>
        </p:spPr>
      </p:pic>
      <p:pic>
        <p:nvPicPr>
          <p:cNvPr id="9" name="Picture 8" descr="fgfr1_1.gif"/>
          <p:cNvPicPr>
            <a:picLocks noChangeAspect="1"/>
          </p:cNvPicPr>
          <p:nvPr/>
        </p:nvPicPr>
        <p:blipFill>
          <a:blip r:embed="rId4">
            <a:lum bright="70000" contrast="-70000"/>
          </a:blip>
          <a:stretch>
            <a:fillRect/>
          </a:stretch>
        </p:blipFill>
        <p:spPr>
          <a:xfrm>
            <a:off x="244554" y="4479445"/>
            <a:ext cx="4584514" cy="2302355"/>
          </a:xfrm>
          <a:prstGeom prst="rect">
            <a:avLst/>
          </a:prstGeom>
        </p:spPr>
      </p:pic>
      <p:pic>
        <p:nvPicPr>
          <p:cNvPr id="11" name="Picture 10" descr="13-1-11-Image2-Initialization.jpg"/>
          <p:cNvPicPr>
            <a:picLocks noChangeAspect="1"/>
          </p:cNvPicPr>
          <p:nvPr/>
        </p:nvPicPr>
        <p:blipFill>
          <a:blip r:embed="rId5">
            <a:lum bright="70000" contrast="-70000"/>
          </a:blip>
          <a:stretch>
            <a:fillRect/>
          </a:stretch>
        </p:blipFill>
        <p:spPr>
          <a:xfrm>
            <a:off x="762000" y="533400"/>
            <a:ext cx="3200400" cy="1661160"/>
          </a:xfrm>
          <a:prstGeom prst="rect">
            <a:avLst/>
          </a:prstGeom>
        </p:spPr>
      </p:pic>
      <p:sp>
        <p:nvSpPr>
          <p:cNvPr id="13" name="Rectangle 12"/>
          <p:cNvSpPr/>
          <p:nvPr/>
        </p:nvSpPr>
        <p:spPr>
          <a:xfrm>
            <a:off x="3962400" y="4429035"/>
            <a:ext cx="4572000" cy="738664"/>
          </a:xfrm>
          <a:prstGeom prst="rect">
            <a:avLst/>
          </a:prstGeom>
        </p:spPr>
        <p:txBody>
          <a:bodyPr>
            <a:spAutoFit/>
          </a:bodyPr>
          <a:lstStyle/>
          <a:p>
            <a:r>
              <a:rPr lang="en-US" sz="2100" dirty="0"/>
              <a:t>Goal: to identify similar regions or positions in a set of sequences.</a:t>
            </a:r>
          </a:p>
        </p:txBody>
      </p:sp>
      <p:sp>
        <p:nvSpPr>
          <p:cNvPr id="2" name="Title 1"/>
          <p:cNvSpPr>
            <a:spLocks noGrp="1"/>
          </p:cNvSpPr>
          <p:nvPr>
            <p:ph type="title"/>
          </p:nvPr>
        </p:nvSpPr>
        <p:spPr>
          <a:xfrm>
            <a:off x="457200" y="2216085"/>
            <a:ext cx="7467600" cy="1746315"/>
          </a:xfrm>
        </p:spPr>
        <p:txBody>
          <a:bodyPr>
            <a:noAutofit/>
          </a:bodyPr>
          <a:lstStyle/>
          <a:p>
            <a:r>
              <a:rPr lang="en-US" sz="6800"/>
              <a:t>Sequence Alignment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similarity</a:t>
            </a:r>
          </a:p>
        </p:txBody>
      </p:sp>
      <p:sp>
        <p:nvSpPr>
          <p:cNvPr id="4" name="Slide Number Placeholder 3"/>
          <p:cNvSpPr>
            <a:spLocks noGrp="1"/>
          </p:cNvSpPr>
          <p:nvPr>
            <p:ph type="sldNum" sz="quarter" idx="15"/>
          </p:nvPr>
        </p:nvSpPr>
        <p:spPr/>
        <p:txBody>
          <a:bodyPr/>
          <a:lstStyle/>
          <a:p>
            <a:fld id="{F9B76065-02A8-2140-ABFF-467A450FC727}" type="slidenum">
              <a:rPr lang="en-US" smtClean="0"/>
              <a:pPr/>
              <a:t>51</a:t>
            </a:fld>
            <a:endParaRPr lang="en-US"/>
          </a:p>
        </p:txBody>
      </p:sp>
      <p:pic>
        <p:nvPicPr>
          <p:cNvPr id="6" name="Picture 5" descr="EvaluandoSimilitud.png"/>
          <p:cNvPicPr>
            <a:picLocks noChangeAspect="1"/>
          </p:cNvPicPr>
          <p:nvPr/>
        </p:nvPicPr>
        <p:blipFill>
          <a:blip r:embed="rId2"/>
          <a:stretch>
            <a:fillRect/>
          </a:stretch>
        </p:blipFill>
        <p:spPr>
          <a:xfrm>
            <a:off x="457200" y="1570826"/>
            <a:ext cx="7289800" cy="4937923"/>
          </a:xfrm>
          <a:prstGeom prst="rect">
            <a:avLst/>
          </a:prstGeom>
        </p:spPr>
      </p:pic>
      <p:sp>
        <p:nvSpPr>
          <p:cNvPr id="3" name="Left Arrow 2"/>
          <p:cNvSpPr/>
          <p:nvPr/>
        </p:nvSpPr>
        <p:spPr>
          <a:xfrm rot="19713199">
            <a:off x="3133107" y="3020583"/>
            <a:ext cx="1296144" cy="36004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2280042">
            <a:off x="3086388" y="4004268"/>
            <a:ext cx="1296144" cy="36004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6948264" y="5085184"/>
            <a:ext cx="1296144" cy="36004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259632" y="2492896"/>
            <a:ext cx="1152128" cy="216024"/>
          </a:xfrm>
          <a:prstGeom prst="ellipse">
            <a:avLst/>
          </a:prstGeom>
          <a:gradFill flip="none" rotWithShape="1">
            <a:gsLst>
              <a:gs pos="0">
                <a:schemeClr val="accent3">
                  <a:tint val="35000"/>
                  <a:satMod val="260000"/>
                  <a:alpha val="7000"/>
                </a:schemeClr>
              </a:gs>
              <a:gs pos="30000">
                <a:schemeClr val="accent3">
                  <a:tint val="38000"/>
                  <a:satMod val="260000"/>
                  <a:alpha val="7000"/>
                </a:schemeClr>
              </a:gs>
              <a:gs pos="75000">
                <a:schemeClr val="accent3">
                  <a:tint val="55000"/>
                  <a:satMod val="255000"/>
                  <a:alpha val="7000"/>
                </a:schemeClr>
              </a:gs>
              <a:gs pos="100000">
                <a:schemeClr val="accent3">
                  <a:tint val="70000"/>
                  <a:satMod val="255000"/>
                  <a:alpha val="7000"/>
                </a:schemeClr>
              </a:gs>
            </a:gsLst>
            <a:path path="circle">
              <a:fillToRect l="5000" t="100000" r="120000" b="1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parameters</a:t>
            </a:r>
          </a:p>
        </p:txBody>
      </p:sp>
      <p:sp>
        <p:nvSpPr>
          <p:cNvPr id="4" name="Slide Number Placeholder 3"/>
          <p:cNvSpPr>
            <a:spLocks noGrp="1"/>
          </p:cNvSpPr>
          <p:nvPr>
            <p:ph type="sldNum" sz="quarter" idx="15"/>
          </p:nvPr>
        </p:nvSpPr>
        <p:spPr/>
        <p:txBody>
          <a:bodyPr/>
          <a:lstStyle/>
          <a:p>
            <a:fld id="{F9B76065-02A8-2140-ABFF-467A450FC727}" type="slidenum">
              <a:rPr lang="en-US" smtClean="0"/>
              <a:pPr/>
              <a:t>52</a:t>
            </a:fld>
            <a:endParaRPr lang="en-US"/>
          </a:p>
        </p:txBody>
      </p:sp>
      <p:sp>
        <p:nvSpPr>
          <p:cNvPr id="9" name="TextBox 8"/>
          <p:cNvSpPr txBox="1"/>
          <p:nvPr/>
        </p:nvSpPr>
        <p:spPr>
          <a:xfrm>
            <a:off x="443535" y="1706485"/>
            <a:ext cx="8011503" cy="523220"/>
          </a:xfrm>
          <a:prstGeom prst="rect">
            <a:avLst/>
          </a:prstGeom>
          <a:noFill/>
        </p:spPr>
        <p:txBody>
          <a:bodyPr wrap="none" rtlCol="0">
            <a:spAutoFit/>
          </a:bodyPr>
          <a:lstStyle/>
          <a:p>
            <a:r>
              <a:rPr lang="en-US" sz="2800" dirty="0"/>
              <a:t>Alignments are not independent/absolute trues</a:t>
            </a:r>
          </a:p>
        </p:txBody>
      </p:sp>
      <p:sp>
        <p:nvSpPr>
          <p:cNvPr id="10" name="TextBox 9"/>
          <p:cNvSpPr txBox="1"/>
          <p:nvPr/>
        </p:nvSpPr>
        <p:spPr>
          <a:xfrm>
            <a:off x="423826" y="2420888"/>
            <a:ext cx="8031212" cy="923330"/>
          </a:xfrm>
          <a:prstGeom prst="rect">
            <a:avLst/>
          </a:prstGeom>
          <a:noFill/>
        </p:spPr>
        <p:txBody>
          <a:bodyPr wrap="square" rtlCol="0">
            <a:spAutoFit/>
          </a:bodyPr>
          <a:lstStyle/>
          <a:p>
            <a:r>
              <a:rPr lang="en-US" dirty="0"/>
              <a:t>They depend on the the following parameters, and you must keep in mind that an alignment is the best solution (</a:t>
            </a:r>
            <a:r>
              <a:rPr lang="en-US" b="1" dirty="0"/>
              <a:t>best score</a:t>
            </a:r>
            <a:r>
              <a:rPr lang="en-US" dirty="0"/>
              <a:t>) given a set of parameters. Changes in the parameters change the results</a:t>
            </a:r>
          </a:p>
        </p:txBody>
      </p:sp>
      <p:sp>
        <p:nvSpPr>
          <p:cNvPr id="11" name="Rectangle 1039"/>
          <p:cNvSpPr>
            <a:spLocks noChangeArrowheads="1"/>
          </p:cNvSpPr>
          <p:nvPr/>
        </p:nvSpPr>
        <p:spPr bwMode="auto">
          <a:xfrm>
            <a:off x="1043608" y="3861048"/>
            <a:ext cx="2682875" cy="701675"/>
          </a:xfrm>
          <a:prstGeom prst="rect">
            <a:avLst/>
          </a:prstGeom>
          <a:noFill/>
          <a:ln w="9525">
            <a:noFill/>
            <a:miter lim="800000"/>
            <a:headEnd/>
            <a:tailEnd/>
          </a:ln>
        </p:spPr>
        <p:txBody>
          <a:bodyPr wrap="none">
            <a:prstTxWarp prst="textNoShape">
              <a:avLst/>
            </a:prstTxWarp>
            <a:spAutoFit/>
          </a:bodyPr>
          <a:lstStyle/>
          <a:p>
            <a:r>
              <a:rPr lang="en-GB" sz="2000" dirty="0"/>
              <a:t>Open gap penalty</a:t>
            </a:r>
          </a:p>
          <a:p>
            <a:r>
              <a:rPr lang="en-GB" sz="2000" dirty="0"/>
              <a:t>Extension gap penalty</a:t>
            </a:r>
          </a:p>
        </p:txBody>
      </p:sp>
      <p:sp>
        <p:nvSpPr>
          <p:cNvPr id="12" name="TextBox 11"/>
          <p:cNvSpPr txBox="1"/>
          <p:nvPr/>
        </p:nvSpPr>
        <p:spPr>
          <a:xfrm>
            <a:off x="4572000" y="3995772"/>
            <a:ext cx="2886127" cy="369332"/>
          </a:xfrm>
          <a:prstGeom prst="rect">
            <a:avLst/>
          </a:prstGeom>
          <a:noFill/>
        </p:spPr>
        <p:txBody>
          <a:bodyPr wrap="none" rtlCol="0">
            <a:spAutoFit/>
          </a:bodyPr>
          <a:lstStyle/>
          <a:p>
            <a:r>
              <a:rPr lang="en-US" dirty="0"/>
              <a:t>Model insertion/deletions</a:t>
            </a:r>
          </a:p>
        </p:txBody>
      </p:sp>
      <p:pic>
        <p:nvPicPr>
          <p:cNvPr id="14" name="Picture 1038" descr="Blosum62"/>
          <p:cNvPicPr>
            <a:picLocks noChangeAspect="1" noChangeArrowheads="1"/>
          </p:cNvPicPr>
          <p:nvPr/>
        </p:nvPicPr>
        <p:blipFill>
          <a:blip r:embed="rId2"/>
          <a:srcRect/>
          <a:stretch>
            <a:fillRect/>
          </a:stretch>
        </p:blipFill>
        <p:spPr bwMode="auto">
          <a:xfrm>
            <a:off x="1627077" y="5229200"/>
            <a:ext cx="1425352" cy="1429732"/>
          </a:xfrm>
          <a:prstGeom prst="rect">
            <a:avLst/>
          </a:prstGeom>
          <a:noFill/>
        </p:spPr>
      </p:pic>
      <p:sp>
        <p:nvSpPr>
          <p:cNvPr id="16" name="TextBox 15"/>
          <p:cNvSpPr txBox="1"/>
          <p:nvPr/>
        </p:nvSpPr>
        <p:spPr>
          <a:xfrm>
            <a:off x="1005635" y="4869160"/>
            <a:ext cx="3134317" cy="369332"/>
          </a:xfrm>
          <a:prstGeom prst="rect">
            <a:avLst/>
          </a:prstGeom>
          <a:noFill/>
        </p:spPr>
        <p:txBody>
          <a:bodyPr wrap="none" rtlCol="0">
            <a:spAutoFit/>
          </a:bodyPr>
          <a:lstStyle/>
          <a:p>
            <a:r>
              <a:rPr lang="en-US" dirty="0"/>
              <a:t>Scoring/substitution matrix</a:t>
            </a:r>
          </a:p>
        </p:txBody>
      </p:sp>
      <p:sp>
        <p:nvSpPr>
          <p:cNvPr id="17" name="TextBox 16"/>
          <p:cNvSpPr txBox="1"/>
          <p:nvPr/>
        </p:nvSpPr>
        <p:spPr>
          <a:xfrm>
            <a:off x="4452405" y="5608927"/>
            <a:ext cx="3535365" cy="646331"/>
          </a:xfrm>
          <a:prstGeom prst="rect">
            <a:avLst/>
          </a:prstGeom>
          <a:noFill/>
        </p:spPr>
        <p:txBody>
          <a:bodyPr wrap="square" rtlCol="0">
            <a:spAutoFit/>
          </a:bodyPr>
          <a:lstStyle/>
          <a:p>
            <a:r>
              <a:rPr lang="en-US" dirty="0"/>
              <a:t>Model relatedness through evolutionary time</a:t>
            </a:r>
          </a:p>
        </p:txBody>
      </p:sp>
    </p:spTree>
    <p:extLst>
      <p:ext uri="{BB962C8B-B14F-4D97-AF65-F5344CB8AC3E}">
        <p14:creationId xmlns:p14="http://schemas.microsoft.com/office/powerpoint/2010/main" val="71197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similarity</a:t>
            </a:r>
          </a:p>
        </p:txBody>
      </p:sp>
      <p:sp>
        <p:nvSpPr>
          <p:cNvPr id="4" name="Slide Number Placeholder 3"/>
          <p:cNvSpPr>
            <a:spLocks noGrp="1"/>
          </p:cNvSpPr>
          <p:nvPr>
            <p:ph type="sldNum" sz="quarter" idx="15"/>
          </p:nvPr>
        </p:nvSpPr>
        <p:spPr/>
        <p:txBody>
          <a:bodyPr/>
          <a:lstStyle/>
          <a:p>
            <a:fld id="{F9B76065-02A8-2140-ABFF-467A450FC727}" type="slidenum">
              <a:rPr lang="en-US" smtClean="0"/>
              <a:pPr/>
              <a:t>53</a:t>
            </a:fld>
            <a:endParaRPr lang="en-US"/>
          </a:p>
        </p:txBody>
      </p:sp>
      <p:pic>
        <p:nvPicPr>
          <p:cNvPr id="6" name="Picture 5" descr="EvaluandoSimilitud.png"/>
          <p:cNvPicPr>
            <a:picLocks noChangeAspect="1"/>
          </p:cNvPicPr>
          <p:nvPr/>
        </p:nvPicPr>
        <p:blipFill>
          <a:blip r:embed="rId2"/>
          <a:stretch>
            <a:fillRect/>
          </a:stretch>
        </p:blipFill>
        <p:spPr>
          <a:xfrm>
            <a:off x="457200" y="1570826"/>
            <a:ext cx="7289800" cy="4937923"/>
          </a:xfrm>
          <a:prstGeom prst="rect">
            <a:avLst/>
          </a:prstGeom>
        </p:spPr>
      </p:pic>
      <p:sp>
        <p:nvSpPr>
          <p:cNvPr id="5" name="Oval 4"/>
          <p:cNvSpPr/>
          <p:nvPr/>
        </p:nvSpPr>
        <p:spPr>
          <a:xfrm>
            <a:off x="1259632" y="2492896"/>
            <a:ext cx="1152128" cy="216024"/>
          </a:xfrm>
          <a:prstGeom prst="ellipse">
            <a:avLst/>
          </a:prstGeom>
          <a:gradFill flip="none" rotWithShape="1">
            <a:gsLst>
              <a:gs pos="0">
                <a:schemeClr val="accent3">
                  <a:tint val="35000"/>
                  <a:satMod val="260000"/>
                  <a:alpha val="7000"/>
                </a:schemeClr>
              </a:gs>
              <a:gs pos="30000">
                <a:schemeClr val="accent3">
                  <a:tint val="38000"/>
                  <a:satMod val="260000"/>
                  <a:alpha val="7000"/>
                </a:schemeClr>
              </a:gs>
              <a:gs pos="75000">
                <a:schemeClr val="accent3">
                  <a:tint val="55000"/>
                  <a:satMod val="255000"/>
                  <a:alpha val="7000"/>
                </a:schemeClr>
              </a:gs>
              <a:gs pos="100000">
                <a:schemeClr val="accent3">
                  <a:tint val="70000"/>
                  <a:satMod val="255000"/>
                  <a:alpha val="7000"/>
                </a:schemeClr>
              </a:gs>
            </a:gsLst>
            <a:path path="circle">
              <a:fillToRect l="5000" t="100000" r="120000" b="1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1763688" y="2708920"/>
            <a:ext cx="1152128" cy="216024"/>
          </a:xfrm>
          <a:prstGeom prst="ellipse">
            <a:avLst/>
          </a:prstGeom>
          <a:gradFill flip="none" rotWithShape="1">
            <a:gsLst>
              <a:gs pos="0">
                <a:schemeClr val="accent3">
                  <a:tint val="35000"/>
                  <a:satMod val="260000"/>
                  <a:alpha val="7000"/>
                </a:schemeClr>
              </a:gs>
              <a:gs pos="30000">
                <a:schemeClr val="accent3">
                  <a:tint val="38000"/>
                  <a:satMod val="260000"/>
                  <a:alpha val="7000"/>
                </a:schemeClr>
              </a:gs>
              <a:gs pos="75000">
                <a:schemeClr val="accent3">
                  <a:tint val="55000"/>
                  <a:satMod val="255000"/>
                  <a:alpha val="7000"/>
                </a:schemeClr>
              </a:gs>
              <a:gs pos="100000">
                <a:schemeClr val="accent3">
                  <a:tint val="70000"/>
                  <a:satMod val="255000"/>
                  <a:alpha val="7000"/>
                </a:schemeClr>
              </a:gs>
            </a:gsLst>
            <a:path path="circle">
              <a:fillToRect l="5000" t="100000" r="120000" b="1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Oval 9"/>
          <p:cNvSpPr/>
          <p:nvPr/>
        </p:nvSpPr>
        <p:spPr>
          <a:xfrm>
            <a:off x="1763688" y="2924944"/>
            <a:ext cx="1152128" cy="216024"/>
          </a:xfrm>
          <a:prstGeom prst="ellipse">
            <a:avLst/>
          </a:prstGeom>
          <a:gradFill flip="none" rotWithShape="1">
            <a:gsLst>
              <a:gs pos="0">
                <a:schemeClr val="accent3">
                  <a:tint val="35000"/>
                  <a:satMod val="260000"/>
                  <a:alpha val="7000"/>
                </a:schemeClr>
              </a:gs>
              <a:gs pos="30000">
                <a:schemeClr val="accent3">
                  <a:tint val="38000"/>
                  <a:satMod val="260000"/>
                  <a:alpha val="7000"/>
                </a:schemeClr>
              </a:gs>
              <a:gs pos="75000">
                <a:schemeClr val="accent3">
                  <a:tint val="55000"/>
                  <a:satMod val="255000"/>
                  <a:alpha val="7000"/>
                </a:schemeClr>
              </a:gs>
              <a:gs pos="100000">
                <a:schemeClr val="accent3">
                  <a:tint val="70000"/>
                  <a:satMod val="255000"/>
                  <a:alpha val="7000"/>
                </a:schemeClr>
              </a:gs>
            </a:gsLst>
            <a:path path="circle">
              <a:fillToRect l="5000" t="100000" r="120000" b="1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Oval 10"/>
          <p:cNvSpPr/>
          <p:nvPr/>
        </p:nvSpPr>
        <p:spPr>
          <a:xfrm>
            <a:off x="539552" y="4005064"/>
            <a:ext cx="1368152" cy="360040"/>
          </a:xfrm>
          <a:prstGeom prst="ellipse">
            <a:avLst/>
          </a:prstGeom>
          <a:gradFill flip="none" rotWithShape="1">
            <a:gsLst>
              <a:gs pos="0">
                <a:schemeClr val="accent3">
                  <a:tint val="35000"/>
                  <a:satMod val="260000"/>
                  <a:alpha val="7000"/>
                </a:schemeClr>
              </a:gs>
              <a:gs pos="30000">
                <a:schemeClr val="accent3">
                  <a:tint val="38000"/>
                  <a:satMod val="260000"/>
                  <a:alpha val="7000"/>
                </a:schemeClr>
              </a:gs>
              <a:gs pos="75000">
                <a:schemeClr val="accent3">
                  <a:tint val="55000"/>
                  <a:satMod val="255000"/>
                  <a:alpha val="7000"/>
                </a:schemeClr>
              </a:gs>
              <a:gs pos="100000">
                <a:schemeClr val="accent3">
                  <a:tint val="70000"/>
                  <a:satMod val="255000"/>
                  <a:alpha val="7000"/>
                </a:schemeClr>
              </a:gs>
            </a:gsLst>
            <a:path path="circle">
              <a:fillToRect l="5000" t="100000" r="120000" b="1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720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 matrices</a:t>
            </a:r>
          </a:p>
        </p:txBody>
      </p:sp>
      <p:sp>
        <p:nvSpPr>
          <p:cNvPr id="3" name="Content Placeholder 2"/>
          <p:cNvSpPr>
            <a:spLocks noGrp="1"/>
          </p:cNvSpPr>
          <p:nvPr>
            <p:ph sz="quarter" idx="1"/>
          </p:nvPr>
        </p:nvSpPr>
        <p:spPr/>
        <p:txBody>
          <a:bodyPr/>
          <a:lstStyle/>
          <a:p>
            <a:r>
              <a:rPr lang="en-US" dirty="0"/>
              <a:t>How similar is Alanine to Glycine?</a:t>
            </a:r>
          </a:p>
        </p:txBody>
      </p:sp>
      <p:sp>
        <p:nvSpPr>
          <p:cNvPr id="5" name="Slide Number Placeholder 4"/>
          <p:cNvSpPr>
            <a:spLocks noGrp="1"/>
          </p:cNvSpPr>
          <p:nvPr>
            <p:ph type="sldNum" sz="quarter" idx="15"/>
          </p:nvPr>
        </p:nvSpPr>
        <p:spPr/>
        <p:txBody>
          <a:bodyPr/>
          <a:lstStyle/>
          <a:p>
            <a:fld id="{F9B76065-02A8-2140-ABFF-467A450FC727}" type="slidenum">
              <a:rPr lang="en-US" smtClean="0"/>
              <a:pPr/>
              <a:t>54</a:t>
            </a:fld>
            <a:endParaRPr lang="en-US"/>
          </a:p>
        </p:txBody>
      </p:sp>
      <p:pic>
        <p:nvPicPr>
          <p:cNvPr id="7" name="Picture 6"/>
          <p:cNvPicPr>
            <a:picLocks noChangeAspect="1"/>
          </p:cNvPicPr>
          <p:nvPr/>
        </p:nvPicPr>
        <p:blipFill rotWithShape="1">
          <a:blip r:embed="rId2"/>
          <a:srcRect b="12333"/>
          <a:stretch/>
        </p:blipFill>
        <p:spPr>
          <a:xfrm>
            <a:off x="925760" y="2024899"/>
            <a:ext cx="7174632" cy="4717329"/>
          </a:xfrm>
          <a:prstGeom prst="rect">
            <a:avLst/>
          </a:prstGeom>
        </p:spPr>
      </p:pic>
      <p:sp>
        <p:nvSpPr>
          <p:cNvPr id="8" name="Rectangle 7"/>
          <p:cNvSpPr/>
          <p:nvPr/>
        </p:nvSpPr>
        <p:spPr>
          <a:xfrm>
            <a:off x="107504" y="6628710"/>
            <a:ext cx="8631112" cy="261610"/>
          </a:xfrm>
          <a:prstGeom prst="rect">
            <a:avLst/>
          </a:prstGeom>
        </p:spPr>
        <p:txBody>
          <a:bodyPr wrap="square">
            <a:spAutoFit/>
          </a:bodyPr>
          <a:lstStyle/>
          <a:p>
            <a:r>
              <a:rPr lang="en-US" sz="1100" dirty="0"/>
              <a:t>http://</a:t>
            </a:r>
            <a:r>
              <a:rPr lang="en-US" sz="1100" dirty="0" err="1"/>
              <a:t>courses.washington.edu</a:t>
            </a:r>
            <a:r>
              <a:rPr lang="en-US" sz="1100" dirty="0"/>
              <a:t>/</a:t>
            </a:r>
            <a:r>
              <a:rPr lang="en-US" sz="1100" dirty="0" err="1"/>
              <a:t>bioinfo</a:t>
            </a:r>
            <a:r>
              <a:rPr lang="en-US" sz="1100" dirty="0"/>
              <a:t>/Pabio536/Spring-Current/Weekly%20notes%20and%20resources.htm</a:t>
            </a:r>
          </a:p>
        </p:txBody>
      </p:sp>
      <p:sp>
        <p:nvSpPr>
          <p:cNvPr id="9" name="TextBox 8"/>
          <p:cNvSpPr txBox="1"/>
          <p:nvPr/>
        </p:nvSpPr>
        <p:spPr>
          <a:xfrm>
            <a:off x="4395216" y="29506"/>
            <a:ext cx="4343400" cy="738664"/>
          </a:xfrm>
          <a:prstGeom prst="rect">
            <a:avLst/>
          </a:prstGeom>
          <a:noFill/>
        </p:spPr>
        <p:txBody>
          <a:bodyPr wrap="square" rtlCol="0">
            <a:spAutoFit/>
          </a:bodyPr>
          <a:lstStyle/>
          <a:p>
            <a:pPr algn="just"/>
            <a:r>
              <a:rPr lang="en-US" sz="1400" dirty="0"/>
              <a:t>For more info check: Eddy SR. 2004. </a:t>
            </a:r>
            <a:r>
              <a:rPr lang="en-US" sz="1400" b="1" dirty="0"/>
              <a:t>Where did the BLOSUM62 alignment score matrix come from? </a:t>
            </a:r>
            <a:r>
              <a:rPr lang="en-US" sz="1400" i="1" dirty="0"/>
              <a:t>Nature Biotechnology </a:t>
            </a:r>
            <a:r>
              <a:rPr lang="en-US" sz="1400" dirty="0"/>
              <a:t>22:1035-1036</a:t>
            </a:r>
            <a:endParaRPr lang="en-US" sz="1400" b="1" dirty="0"/>
          </a:p>
        </p:txBody>
      </p:sp>
    </p:spTree>
    <p:extLst>
      <p:ext uri="{BB962C8B-B14F-4D97-AF65-F5344CB8AC3E}">
        <p14:creationId xmlns:p14="http://schemas.microsoft.com/office/powerpoint/2010/main" val="2063917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 matrices</a:t>
            </a:r>
          </a:p>
        </p:txBody>
      </p:sp>
      <p:sp>
        <p:nvSpPr>
          <p:cNvPr id="3" name="Content Placeholder 2"/>
          <p:cNvSpPr>
            <a:spLocks noGrp="1"/>
          </p:cNvSpPr>
          <p:nvPr>
            <p:ph sz="quarter" idx="1"/>
          </p:nvPr>
        </p:nvSpPr>
        <p:spPr/>
        <p:txBody>
          <a:bodyPr/>
          <a:lstStyle/>
          <a:p>
            <a:r>
              <a:rPr lang="en-US" dirty="0"/>
              <a:t>Many substitutions matrices. How to choose?</a:t>
            </a:r>
          </a:p>
        </p:txBody>
      </p:sp>
      <p:sp>
        <p:nvSpPr>
          <p:cNvPr id="5" name="Slide Number Placeholder 4"/>
          <p:cNvSpPr>
            <a:spLocks noGrp="1"/>
          </p:cNvSpPr>
          <p:nvPr>
            <p:ph type="sldNum" sz="quarter" idx="15"/>
          </p:nvPr>
        </p:nvSpPr>
        <p:spPr/>
        <p:txBody>
          <a:bodyPr/>
          <a:lstStyle/>
          <a:p>
            <a:fld id="{F9B76065-02A8-2140-ABFF-467A450FC727}" type="slidenum">
              <a:rPr lang="en-US" smtClean="0"/>
              <a:pPr/>
              <a:t>55</a:t>
            </a:fld>
            <a:endParaRPr lang="en-US"/>
          </a:p>
        </p:txBody>
      </p:sp>
      <p:sp>
        <p:nvSpPr>
          <p:cNvPr id="4" name="TextBox 3"/>
          <p:cNvSpPr txBox="1"/>
          <p:nvPr/>
        </p:nvSpPr>
        <p:spPr>
          <a:xfrm>
            <a:off x="1221880" y="3493082"/>
            <a:ext cx="1557149" cy="646331"/>
          </a:xfrm>
          <a:prstGeom prst="rect">
            <a:avLst/>
          </a:prstGeom>
          <a:noFill/>
        </p:spPr>
        <p:txBody>
          <a:bodyPr wrap="none" rtlCol="0">
            <a:spAutoFit/>
          </a:bodyPr>
          <a:lstStyle/>
          <a:p>
            <a:pPr algn="ctr"/>
            <a:r>
              <a:rPr lang="en-US" dirty="0"/>
              <a:t>BLOSUM 80</a:t>
            </a:r>
          </a:p>
          <a:p>
            <a:pPr algn="ctr"/>
            <a:r>
              <a:rPr lang="en-US" dirty="0"/>
              <a:t>PAM 1</a:t>
            </a:r>
          </a:p>
        </p:txBody>
      </p:sp>
      <p:sp>
        <p:nvSpPr>
          <p:cNvPr id="10" name="TextBox 9"/>
          <p:cNvSpPr txBox="1"/>
          <p:nvPr/>
        </p:nvSpPr>
        <p:spPr>
          <a:xfrm>
            <a:off x="5508104" y="3493082"/>
            <a:ext cx="1557149" cy="646331"/>
          </a:xfrm>
          <a:prstGeom prst="rect">
            <a:avLst/>
          </a:prstGeom>
          <a:noFill/>
        </p:spPr>
        <p:txBody>
          <a:bodyPr wrap="none" rtlCol="0">
            <a:spAutoFit/>
          </a:bodyPr>
          <a:lstStyle/>
          <a:p>
            <a:pPr algn="ctr"/>
            <a:r>
              <a:rPr lang="en-US" dirty="0"/>
              <a:t>BLOSUM 45</a:t>
            </a:r>
          </a:p>
          <a:p>
            <a:pPr algn="ctr"/>
            <a:r>
              <a:rPr lang="en-US" dirty="0"/>
              <a:t>PAM 250</a:t>
            </a:r>
          </a:p>
        </p:txBody>
      </p:sp>
      <p:sp>
        <p:nvSpPr>
          <p:cNvPr id="11" name="TextBox 10"/>
          <p:cNvSpPr txBox="1"/>
          <p:nvPr/>
        </p:nvSpPr>
        <p:spPr>
          <a:xfrm>
            <a:off x="3446899" y="3493082"/>
            <a:ext cx="1557149" cy="646331"/>
          </a:xfrm>
          <a:prstGeom prst="rect">
            <a:avLst/>
          </a:prstGeom>
          <a:noFill/>
        </p:spPr>
        <p:txBody>
          <a:bodyPr wrap="none" rtlCol="0">
            <a:spAutoFit/>
          </a:bodyPr>
          <a:lstStyle/>
          <a:p>
            <a:pPr algn="ctr"/>
            <a:r>
              <a:rPr lang="en-US" dirty="0">
                <a:solidFill>
                  <a:srgbClr val="FF0000"/>
                </a:solidFill>
              </a:rPr>
              <a:t>BLOSUM 62</a:t>
            </a:r>
          </a:p>
          <a:p>
            <a:pPr algn="ctr"/>
            <a:r>
              <a:rPr lang="en-US" dirty="0"/>
              <a:t>PAM 120</a:t>
            </a:r>
          </a:p>
        </p:txBody>
      </p:sp>
      <p:sp>
        <p:nvSpPr>
          <p:cNvPr id="6" name="TextBox 5"/>
          <p:cNvSpPr txBox="1"/>
          <p:nvPr/>
        </p:nvSpPr>
        <p:spPr>
          <a:xfrm>
            <a:off x="1221880" y="4427820"/>
            <a:ext cx="1749209" cy="369332"/>
          </a:xfrm>
          <a:prstGeom prst="rect">
            <a:avLst/>
          </a:prstGeom>
          <a:noFill/>
        </p:spPr>
        <p:txBody>
          <a:bodyPr wrap="none" rtlCol="0">
            <a:spAutoFit/>
          </a:bodyPr>
          <a:lstStyle/>
          <a:p>
            <a:r>
              <a:rPr lang="en-US" dirty="0"/>
              <a:t>Less divergent</a:t>
            </a:r>
          </a:p>
        </p:txBody>
      </p:sp>
      <p:sp>
        <p:nvSpPr>
          <p:cNvPr id="12" name="TextBox 11"/>
          <p:cNvSpPr txBox="1"/>
          <p:nvPr/>
        </p:nvSpPr>
        <p:spPr>
          <a:xfrm>
            <a:off x="5508104" y="4427820"/>
            <a:ext cx="1817287" cy="369332"/>
          </a:xfrm>
          <a:prstGeom prst="rect">
            <a:avLst/>
          </a:prstGeom>
          <a:noFill/>
        </p:spPr>
        <p:txBody>
          <a:bodyPr wrap="none" rtlCol="0">
            <a:spAutoFit/>
          </a:bodyPr>
          <a:lstStyle/>
          <a:p>
            <a:r>
              <a:rPr lang="en-US" dirty="0"/>
              <a:t>More divergent</a:t>
            </a:r>
          </a:p>
        </p:txBody>
      </p:sp>
      <p:sp>
        <p:nvSpPr>
          <p:cNvPr id="13" name="Left-Right Arrow 12"/>
          <p:cNvSpPr/>
          <p:nvPr/>
        </p:nvSpPr>
        <p:spPr>
          <a:xfrm>
            <a:off x="3131840" y="4571836"/>
            <a:ext cx="2376264" cy="22531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121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808038"/>
          </a:xfrm>
        </p:spPr>
        <p:txBody>
          <a:bodyPr/>
          <a:lstStyle/>
          <a:p>
            <a:r>
              <a:rPr lang="en-US" dirty="0"/>
              <a:t>Sequence Alignment– Dot Plot</a:t>
            </a:r>
          </a:p>
        </p:txBody>
      </p:sp>
      <p:sp>
        <p:nvSpPr>
          <p:cNvPr id="19" name="Content Placeholder 18"/>
          <p:cNvSpPr>
            <a:spLocks noGrp="1"/>
          </p:cNvSpPr>
          <p:nvPr>
            <p:ph sz="quarter" idx="1"/>
          </p:nvPr>
        </p:nvSpPr>
        <p:spPr>
          <a:xfrm>
            <a:off x="457200" y="1905000"/>
            <a:ext cx="7467600" cy="4568952"/>
          </a:xfrm>
        </p:spPr>
        <p:txBody>
          <a:bodyPr/>
          <a:lstStyle/>
          <a:p>
            <a:pPr lvl="1"/>
            <a:r>
              <a:rPr lang="en-US" dirty="0"/>
              <a:t>Comparing two sequences with lengths M and N, create a grid with dimensions M * N. Put one of the sequences in the horizontal direction and the other in the vertical direction</a:t>
            </a:r>
          </a:p>
          <a:p>
            <a:pPr lvl="1"/>
            <a:r>
              <a:rPr lang="en-US" dirty="0"/>
              <a:t>Given the sequence:</a:t>
            </a:r>
          </a:p>
          <a:p>
            <a:pPr lvl="2">
              <a:buNone/>
            </a:pPr>
            <a:r>
              <a:rPr lang="en-US" dirty="0"/>
              <a:t>CGCTACG</a:t>
            </a:r>
          </a:p>
          <a:p>
            <a:pPr lvl="2">
              <a:buNone/>
            </a:pPr>
            <a:r>
              <a:rPr lang="en-US" dirty="0"/>
              <a:t>CGATACGT</a:t>
            </a:r>
          </a:p>
          <a:p>
            <a:endParaRPr lang="en-US" dirty="0"/>
          </a:p>
        </p:txBody>
      </p:sp>
      <p:sp>
        <p:nvSpPr>
          <p:cNvPr id="5" name="Slide Number Placeholder 4"/>
          <p:cNvSpPr>
            <a:spLocks noGrp="1"/>
          </p:cNvSpPr>
          <p:nvPr>
            <p:ph type="sldNum" sz="quarter" idx="15"/>
          </p:nvPr>
        </p:nvSpPr>
        <p:spPr/>
        <p:txBody>
          <a:bodyPr/>
          <a:lstStyle/>
          <a:p>
            <a:fld id="{F9B76065-02A8-2140-ABFF-467A450FC727}" type="slidenum">
              <a:rPr lang="en-US" smtClean="0"/>
              <a:pPr/>
              <a:t>56</a:t>
            </a:fld>
            <a:endParaRPr lang="en-US"/>
          </a:p>
        </p:txBody>
      </p:sp>
      <p:graphicFrame>
        <p:nvGraphicFramePr>
          <p:cNvPr id="6" name="Group 4"/>
          <p:cNvGraphicFramePr>
            <a:graphicFrameLocks noGrp="1"/>
          </p:cNvGraphicFramePr>
          <p:nvPr>
            <p:extLst>
              <p:ext uri="{D42A27DB-BD31-4B8C-83A1-F6EECF244321}">
                <p14:modId xmlns:p14="http://schemas.microsoft.com/office/powerpoint/2010/main" val="2814862232"/>
              </p:ext>
            </p:extLst>
          </p:nvPr>
        </p:nvGraphicFramePr>
        <p:xfrm>
          <a:off x="4499992" y="3263249"/>
          <a:ext cx="3200400" cy="3017520"/>
        </p:xfrm>
        <a:graphic>
          <a:graphicData uri="http://schemas.openxmlformats.org/drawingml/2006/table">
            <a:tbl>
              <a:tblPr/>
              <a:tblGrid>
                <a:gridCol w="40005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gridCol w="400050">
                  <a:extLst>
                    <a:ext uri="{9D8B030D-6E8A-4147-A177-3AD203B41FA5}">
                      <a16:colId xmlns:a16="http://schemas.microsoft.com/office/drawing/2014/main" val="20002"/>
                    </a:ext>
                  </a:extLst>
                </a:gridCol>
                <a:gridCol w="400050">
                  <a:extLst>
                    <a:ext uri="{9D8B030D-6E8A-4147-A177-3AD203B41FA5}">
                      <a16:colId xmlns:a16="http://schemas.microsoft.com/office/drawing/2014/main" val="20003"/>
                    </a:ext>
                  </a:extLst>
                </a:gridCol>
                <a:gridCol w="400050">
                  <a:extLst>
                    <a:ext uri="{9D8B030D-6E8A-4147-A177-3AD203B41FA5}">
                      <a16:colId xmlns:a16="http://schemas.microsoft.com/office/drawing/2014/main" val="20004"/>
                    </a:ext>
                  </a:extLst>
                </a:gridCol>
                <a:gridCol w="400050">
                  <a:extLst>
                    <a:ext uri="{9D8B030D-6E8A-4147-A177-3AD203B41FA5}">
                      <a16:colId xmlns:a16="http://schemas.microsoft.com/office/drawing/2014/main" val="20005"/>
                    </a:ext>
                  </a:extLst>
                </a:gridCol>
                <a:gridCol w="4191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tblGrid>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3" name="TextBox 2"/>
          <p:cNvSpPr txBox="1"/>
          <p:nvPr/>
        </p:nvSpPr>
        <p:spPr>
          <a:xfrm>
            <a:off x="457200" y="1144595"/>
            <a:ext cx="2403497" cy="369332"/>
          </a:xfrm>
          <a:prstGeom prst="rect">
            <a:avLst/>
          </a:prstGeom>
          <a:noFill/>
        </p:spPr>
        <p:txBody>
          <a:bodyPr wrap="none" rtlCol="0">
            <a:spAutoFit/>
          </a:bodyPr>
          <a:lstStyle/>
          <a:p>
            <a:r>
              <a:rPr lang="en-US" dirty="0"/>
              <a:t>Exploratory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808038"/>
          </a:xfrm>
        </p:spPr>
        <p:txBody>
          <a:bodyPr/>
          <a:lstStyle/>
          <a:p>
            <a:r>
              <a:rPr lang="en-US" dirty="0"/>
              <a:t>Sequence Alignment– Dot Plot</a:t>
            </a:r>
          </a:p>
        </p:txBody>
      </p:sp>
      <p:sp>
        <p:nvSpPr>
          <p:cNvPr id="19" name="Content Placeholder 18"/>
          <p:cNvSpPr>
            <a:spLocks noGrp="1"/>
          </p:cNvSpPr>
          <p:nvPr>
            <p:ph sz="quarter" idx="1"/>
          </p:nvPr>
        </p:nvSpPr>
        <p:spPr>
          <a:xfrm>
            <a:off x="457200" y="1905000"/>
            <a:ext cx="7467600" cy="4568952"/>
          </a:xfrm>
        </p:spPr>
        <p:txBody>
          <a:bodyPr/>
          <a:lstStyle/>
          <a:p>
            <a:pPr lvl="1"/>
            <a:r>
              <a:rPr lang="en-US" dirty="0"/>
              <a:t>For each position compare the element of rows and columns, if they are the same color the cell.</a:t>
            </a:r>
          </a:p>
          <a:p>
            <a:endParaRPr lang="en-US" dirty="0"/>
          </a:p>
        </p:txBody>
      </p:sp>
      <p:sp>
        <p:nvSpPr>
          <p:cNvPr id="5" name="Slide Number Placeholder 4"/>
          <p:cNvSpPr>
            <a:spLocks noGrp="1"/>
          </p:cNvSpPr>
          <p:nvPr>
            <p:ph type="sldNum" sz="quarter" idx="15"/>
          </p:nvPr>
        </p:nvSpPr>
        <p:spPr/>
        <p:txBody>
          <a:bodyPr/>
          <a:lstStyle/>
          <a:p>
            <a:fld id="{F9B76065-02A8-2140-ABFF-467A450FC727}" type="slidenum">
              <a:rPr lang="en-US" smtClean="0"/>
              <a:pPr/>
              <a:t>57</a:t>
            </a:fld>
            <a:endParaRPr lang="en-US"/>
          </a:p>
        </p:txBody>
      </p:sp>
      <p:graphicFrame>
        <p:nvGraphicFramePr>
          <p:cNvPr id="6" name="Group 4"/>
          <p:cNvGraphicFramePr>
            <a:graphicFrameLocks noGrp="1"/>
          </p:cNvGraphicFramePr>
          <p:nvPr>
            <p:extLst>
              <p:ext uri="{D42A27DB-BD31-4B8C-83A1-F6EECF244321}">
                <p14:modId xmlns:p14="http://schemas.microsoft.com/office/powerpoint/2010/main" val="3674838374"/>
              </p:ext>
            </p:extLst>
          </p:nvPr>
        </p:nvGraphicFramePr>
        <p:xfrm>
          <a:off x="4114800" y="3356992"/>
          <a:ext cx="3200400" cy="3017520"/>
        </p:xfrm>
        <a:graphic>
          <a:graphicData uri="http://schemas.openxmlformats.org/drawingml/2006/table">
            <a:tbl>
              <a:tblPr/>
              <a:tblGrid>
                <a:gridCol w="40005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gridCol w="400050">
                  <a:extLst>
                    <a:ext uri="{9D8B030D-6E8A-4147-A177-3AD203B41FA5}">
                      <a16:colId xmlns:a16="http://schemas.microsoft.com/office/drawing/2014/main" val="20002"/>
                    </a:ext>
                  </a:extLst>
                </a:gridCol>
                <a:gridCol w="400050">
                  <a:extLst>
                    <a:ext uri="{9D8B030D-6E8A-4147-A177-3AD203B41FA5}">
                      <a16:colId xmlns:a16="http://schemas.microsoft.com/office/drawing/2014/main" val="20003"/>
                    </a:ext>
                  </a:extLst>
                </a:gridCol>
                <a:gridCol w="400050">
                  <a:extLst>
                    <a:ext uri="{9D8B030D-6E8A-4147-A177-3AD203B41FA5}">
                      <a16:colId xmlns:a16="http://schemas.microsoft.com/office/drawing/2014/main" val="20004"/>
                    </a:ext>
                  </a:extLst>
                </a:gridCol>
                <a:gridCol w="400050">
                  <a:extLst>
                    <a:ext uri="{9D8B030D-6E8A-4147-A177-3AD203B41FA5}">
                      <a16:colId xmlns:a16="http://schemas.microsoft.com/office/drawing/2014/main" val="20005"/>
                    </a:ext>
                  </a:extLst>
                </a:gridCol>
                <a:gridCol w="4191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tblGrid>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97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folHlink"/>
                          </a:solidFill>
                          <a:effectLst/>
                          <a:latin typeface="Arial"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 name="Rectangle 8"/>
          <p:cNvSpPr/>
          <p:nvPr/>
        </p:nvSpPr>
        <p:spPr>
          <a:xfrm>
            <a:off x="4586766" y="3737048"/>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982532" y="4073744"/>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395434" y="3739408"/>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597498" y="3739408"/>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95634" y="4058976"/>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199897" y="4410440"/>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4589136" y="4742416"/>
            <a:ext cx="2645124" cy="1563584"/>
            <a:chOff x="4589136" y="5225904"/>
            <a:chExt cx="2645124" cy="1563584"/>
          </a:xfrm>
        </p:grpSpPr>
        <p:sp>
          <p:nvSpPr>
            <p:cNvPr id="15" name="Rectangle 14"/>
            <p:cNvSpPr/>
            <p:nvPr/>
          </p:nvSpPr>
          <p:spPr>
            <a:xfrm>
              <a:off x="5791200" y="5225904"/>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201732" y="5562600"/>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89136" y="5882168"/>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412570" y="5884528"/>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599868" y="5896936"/>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005660" y="6231272"/>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984902" y="6231272"/>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791200" y="6560888"/>
              <a:ext cx="228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187624" y="3970597"/>
            <a:ext cx="2314600" cy="1200329"/>
          </a:xfrm>
          <a:prstGeom prst="rect">
            <a:avLst/>
          </a:prstGeom>
          <a:noFill/>
        </p:spPr>
        <p:txBody>
          <a:bodyPr wrap="square" rtlCol="0">
            <a:spAutoFit/>
          </a:bodyPr>
          <a:lstStyle/>
          <a:p>
            <a:r>
              <a:rPr lang="en-US" dirty="0"/>
              <a:t>Regions of similarity appear as diagonals in the grid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bldLvl="2"/>
      <p:bldP spid="9" grpId="0" animBg="1"/>
      <p:bldP spid="10" grpId="0" animBg="1"/>
      <p:bldP spid="11" grpId="0" animBg="1"/>
      <p:bldP spid="12" grpId="0" animBg="1"/>
      <p:bldP spid="13" grpId="0" animBg="1"/>
      <p:bldP spid="14" grpId="0" animBg="1"/>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808038"/>
          </a:xfrm>
        </p:spPr>
        <p:txBody>
          <a:bodyPr>
            <a:normAutofit/>
          </a:bodyPr>
          <a:lstStyle/>
          <a:p>
            <a:pPr algn="ctr"/>
            <a:r>
              <a:rPr lang="en-US" dirty="0"/>
              <a:t>Sequence Alignment– Dot Plot</a:t>
            </a:r>
            <a:endParaRPr lang="es-ES_tradnl" dirty="0"/>
          </a:p>
        </p:txBody>
      </p:sp>
      <p:sp>
        <p:nvSpPr>
          <p:cNvPr id="5" name="Slide Number Placeholder 4"/>
          <p:cNvSpPr>
            <a:spLocks noGrp="1"/>
          </p:cNvSpPr>
          <p:nvPr>
            <p:ph type="sldNum" sz="quarter" idx="15"/>
          </p:nvPr>
        </p:nvSpPr>
        <p:spPr/>
        <p:txBody>
          <a:bodyPr/>
          <a:lstStyle/>
          <a:p>
            <a:fld id="{F9B76065-02A8-2140-ABFF-467A450FC727}" type="slidenum">
              <a:rPr lang="en-US" smtClean="0"/>
              <a:pPr/>
              <a:t>58</a:t>
            </a:fld>
            <a:endParaRPr lang="en-US"/>
          </a:p>
        </p:txBody>
      </p:sp>
      <p:sp>
        <p:nvSpPr>
          <p:cNvPr id="15" name="Rectangle 14"/>
          <p:cNvSpPr/>
          <p:nvPr/>
        </p:nvSpPr>
        <p:spPr>
          <a:xfrm>
            <a:off x="961498" y="2780928"/>
            <a:ext cx="4689104" cy="584775"/>
          </a:xfrm>
          <a:prstGeom prst="rect">
            <a:avLst/>
          </a:prstGeom>
        </p:spPr>
        <p:txBody>
          <a:bodyPr wrap="none">
            <a:spAutoFit/>
          </a:bodyPr>
          <a:lstStyle/>
          <a:p>
            <a:r>
              <a:rPr lang="pt-BR" sz="3200" dirty="0">
                <a:hlinkClick r:id="rId3"/>
              </a:rPr>
              <a:t>https://dotlet.vital-it.ch/</a:t>
            </a:r>
            <a:endParaRPr lang="es-ES_tradnl" sz="3200" dirty="0"/>
          </a:p>
        </p:txBody>
      </p:sp>
      <p:sp>
        <p:nvSpPr>
          <p:cNvPr id="18" name="TextBox 17"/>
          <p:cNvSpPr txBox="1"/>
          <p:nvPr/>
        </p:nvSpPr>
        <p:spPr>
          <a:xfrm>
            <a:off x="685800" y="1916832"/>
            <a:ext cx="7860896" cy="523220"/>
          </a:xfrm>
          <a:prstGeom prst="rect">
            <a:avLst/>
          </a:prstGeom>
          <a:noFill/>
        </p:spPr>
        <p:txBody>
          <a:bodyPr wrap="none" rtlCol="0">
            <a:spAutoFit/>
          </a:bodyPr>
          <a:lstStyle/>
          <a:p>
            <a:r>
              <a:rPr lang="es-ES_tradnl" sz="2800" b="1" dirty="0" err="1"/>
              <a:t>Dotlet</a:t>
            </a:r>
            <a:r>
              <a:rPr lang="es-ES_tradnl" sz="2800" b="1" dirty="0"/>
              <a:t> – </a:t>
            </a:r>
            <a:r>
              <a:rPr lang="es-ES_tradnl" sz="2800" b="1" dirty="0" err="1"/>
              <a:t>Swiss</a:t>
            </a:r>
            <a:r>
              <a:rPr lang="es-ES_tradnl" sz="2800" b="1" dirty="0"/>
              <a:t> </a:t>
            </a:r>
            <a:r>
              <a:rPr lang="es-ES_tradnl" sz="2800" b="1" dirty="0" err="1"/>
              <a:t>Institute</a:t>
            </a:r>
            <a:r>
              <a:rPr lang="es-ES_tradnl" sz="2800" b="1" dirty="0"/>
              <a:t> of </a:t>
            </a:r>
            <a:r>
              <a:rPr lang="es-ES_tradnl" sz="2800" b="1" dirty="0" err="1"/>
              <a:t>Bioinformatics</a:t>
            </a:r>
            <a:endParaRPr lang="es-ES_tradnl" sz="2800" b="1" dirty="0"/>
          </a:p>
        </p:txBody>
      </p:sp>
      <p:sp>
        <p:nvSpPr>
          <p:cNvPr id="3" name="TextBox 2"/>
          <p:cNvSpPr txBox="1"/>
          <p:nvPr/>
        </p:nvSpPr>
        <p:spPr>
          <a:xfrm>
            <a:off x="827584" y="4437112"/>
            <a:ext cx="6537855" cy="646331"/>
          </a:xfrm>
          <a:prstGeom prst="rect">
            <a:avLst/>
          </a:prstGeom>
          <a:noFill/>
        </p:spPr>
        <p:txBody>
          <a:bodyPr wrap="none" rtlCol="0">
            <a:spAutoFit/>
          </a:bodyPr>
          <a:lstStyle/>
          <a:p>
            <a:r>
              <a:rPr lang="en-US" dirty="0"/>
              <a:t>Try the examples in:</a:t>
            </a:r>
          </a:p>
          <a:p>
            <a:r>
              <a:rPr lang="en-US" dirty="0">
                <a:hlinkClick r:id="rId4"/>
              </a:rPr>
              <a:t>http://myhits.isb-sib.ch/util/dotlet/doc/dotlet_examples.html</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Alignment Tools: EMBOSS</a:t>
            </a:r>
          </a:p>
        </p:txBody>
      </p:sp>
      <p:sp>
        <p:nvSpPr>
          <p:cNvPr id="3" name="Content Placeholder 2"/>
          <p:cNvSpPr>
            <a:spLocks noGrp="1"/>
          </p:cNvSpPr>
          <p:nvPr>
            <p:ph sz="quarter" idx="1"/>
          </p:nvPr>
        </p:nvSpPr>
        <p:spPr/>
        <p:txBody>
          <a:bodyPr>
            <a:normAutofit/>
          </a:bodyPr>
          <a:lstStyle/>
          <a:p>
            <a:r>
              <a:rPr lang="en-US" dirty="0"/>
              <a:t>The European Molecular Biology Open Software Suite</a:t>
            </a:r>
          </a:p>
          <a:p>
            <a:pPr lvl="1"/>
            <a:r>
              <a:rPr lang="en-US" dirty="0"/>
              <a:t>It is a suite of programs and with open source code developed to supply the needs from the molecular biology community.</a:t>
            </a:r>
          </a:p>
          <a:p>
            <a:pPr lvl="1"/>
            <a:r>
              <a:rPr lang="en-US" dirty="0"/>
              <a:t>Can be installed in any computer with the Linux Operative System.</a:t>
            </a:r>
            <a:endParaRPr lang="en-US" dirty="0">
              <a:solidFill>
                <a:srgbClr val="000000"/>
              </a:solidFill>
            </a:endParaRPr>
          </a:p>
          <a:p>
            <a:pPr lvl="1"/>
            <a:r>
              <a:rPr lang="en-US" dirty="0">
                <a:solidFill>
                  <a:srgbClr val="000000"/>
                </a:solidFill>
              </a:rPr>
              <a:t>There are some web interfaces, such as </a:t>
            </a:r>
            <a:r>
              <a:rPr lang="en-US" dirty="0" err="1">
                <a:solidFill>
                  <a:srgbClr val="000000"/>
                </a:solidFill>
              </a:rPr>
              <a:t>Jemboss</a:t>
            </a:r>
            <a:r>
              <a:rPr lang="en-US" dirty="0">
                <a:solidFill>
                  <a:srgbClr val="000000"/>
                </a:solidFill>
              </a:rPr>
              <a:t>, </a:t>
            </a:r>
            <a:r>
              <a:rPr lang="en-US" dirty="0" err="1">
                <a:solidFill>
                  <a:srgbClr val="000000"/>
                </a:solidFill>
              </a:rPr>
              <a:t>wEMBOSS</a:t>
            </a:r>
            <a:r>
              <a:rPr lang="en-US" dirty="0">
                <a:solidFill>
                  <a:srgbClr val="000000"/>
                </a:solidFill>
              </a:rPr>
              <a:t> and </a:t>
            </a:r>
            <a:r>
              <a:rPr lang="en-US" dirty="0" err="1">
                <a:solidFill>
                  <a:srgbClr val="000000"/>
                </a:solidFill>
              </a:rPr>
              <a:t>Mobyle</a:t>
            </a:r>
            <a:r>
              <a:rPr lang="en-US" dirty="0">
                <a:solidFill>
                  <a:srgbClr val="000000"/>
                </a:solidFill>
              </a:rPr>
              <a:t>. For instance you can try: </a:t>
            </a:r>
            <a:r>
              <a:rPr lang="en-US" dirty="0">
                <a:solidFill>
                  <a:srgbClr val="000000"/>
                </a:solidFill>
                <a:hlinkClick r:id="rId3"/>
              </a:rPr>
              <a:t>http://mobyle.pasteur.fr/cgi-bin/portal.py</a:t>
            </a:r>
            <a:endParaRPr lang="en-US" dirty="0">
              <a:solidFill>
                <a:srgbClr val="000000"/>
              </a:solidFill>
            </a:endParaRPr>
          </a:p>
        </p:txBody>
      </p:sp>
      <p:sp>
        <p:nvSpPr>
          <p:cNvPr id="4" name="Slide Number Placeholder 3"/>
          <p:cNvSpPr>
            <a:spLocks noGrp="1"/>
          </p:cNvSpPr>
          <p:nvPr>
            <p:ph type="sldNum" sz="quarter" idx="15"/>
          </p:nvPr>
        </p:nvSpPr>
        <p:spPr/>
        <p:txBody>
          <a:bodyPr/>
          <a:lstStyle/>
          <a:p>
            <a:fld id="{F9B76065-02A8-2140-ABFF-467A450FC727}"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plan for the next two days</a:t>
            </a:r>
          </a:p>
        </p:txBody>
      </p:sp>
      <p:sp>
        <p:nvSpPr>
          <p:cNvPr id="3" name="Content Placeholder 2"/>
          <p:cNvSpPr>
            <a:spLocks noGrp="1"/>
          </p:cNvSpPr>
          <p:nvPr>
            <p:ph sz="quarter" idx="1"/>
          </p:nvPr>
        </p:nvSpPr>
        <p:spPr/>
        <p:txBody>
          <a:bodyPr>
            <a:normAutofit fontScale="92500" lnSpcReduction="10000"/>
          </a:bodyPr>
          <a:lstStyle/>
          <a:p>
            <a:r>
              <a:rPr lang="en-US" sz="4400" dirty="0"/>
              <a:t>What’s Bioinformatics?</a:t>
            </a:r>
          </a:p>
          <a:p>
            <a:r>
              <a:rPr lang="en-US" sz="4400" dirty="0"/>
              <a:t>Databases in Biology: Focus on some NCBI DBs and tools</a:t>
            </a:r>
          </a:p>
          <a:p>
            <a:r>
              <a:rPr lang="en-US" sz="4400" dirty="0"/>
              <a:t>Sequence comparison (BLAST, species identification)</a:t>
            </a:r>
          </a:p>
          <a:p>
            <a:r>
              <a:rPr lang="en-US" sz="4400" dirty="0"/>
              <a:t>The basics of genome sequencing and assembly</a:t>
            </a:r>
          </a:p>
        </p:txBody>
      </p:sp>
      <p:sp>
        <p:nvSpPr>
          <p:cNvPr id="5" name="Slide Number Placeholder 4"/>
          <p:cNvSpPr>
            <a:spLocks noGrp="1"/>
          </p:cNvSpPr>
          <p:nvPr>
            <p:ph type="sldNum" sz="quarter" idx="15"/>
          </p:nvPr>
        </p:nvSpPr>
        <p:spPr/>
        <p:txBody>
          <a:bodyPr/>
          <a:lstStyle/>
          <a:p>
            <a:fld id="{F9B76065-02A8-2140-ABFF-467A450FC727}" type="slidenum">
              <a:rPr lang="en-US" smtClean="0"/>
              <a:pPr/>
              <a:t>6</a:t>
            </a:fld>
            <a:endParaRPr lang="en-US"/>
          </a:p>
        </p:txBody>
      </p:sp>
    </p:spTree>
    <p:extLst>
      <p:ext uri="{BB962C8B-B14F-4D97-AF65-F5344CB8AC3E}">
        <p14:creationId xmlns:p14="http://schemas.microsoft.com/office/powerpoint/2010/main" val="319880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main types of </a:t>
            </a:r>
            <a:r>
              <a:rPr lang="en-US" b="1" dirty="0"/>
              <a:t>exact</a:t>
            </a:r>
            <a:r>
              <a:rPr lang="en-US" dirty="0"/>
              <a:t> pairwise sequence alignment</a:t>
            </a:r>
          </a:p>
        </p:txBody>
      </p:sp>
      <p:sp>
        <p:nvSpPr>
          <p:cNvPr id="4" name="Slide Number Placeholder 3"/>
          <p:cNvSpPr>
            <a:spLocks noGrp="1"/>
          </p:cNvSpPr>
          <p:nvPr>
            <p:ph type="sldNum" sz="quarter" idx="15"/>
          </p:nvPr>
        </p:nvSpPr>
        <p:spPr/>
        <p:txBody>
          <a:bodyPr/>
          <a:lstStyle/>
          <a:p>
            <a:fld id="{F9B76065-02A8-2140-ABFF-467A450FC727}" type="slidenum">
              <a:rPr lang="en-US" smtClean="0"/>
              <a:pPr/>
              <a:t>60</a:t>
            </a:fld>
            <a:endParaRPr lang="en-US"/>
          </a:p>
        </p:txBody>
      </p:sp>
      <p:grpSp>
        <p:nvGrpSpPr>
          <p:cNvPr id="5" name="Group 33"/>
          <p:cNvGrpSpPr/>
          <p:nvPr/>
        </p:nvGrpSpPr>
        <p:grpSpPr>
          <a:xfrm>
            <a:off x="1371600" y="1800979"/>
            <a:ext cx="6172200" cy="1629872"/>
            <a:chOff x="1371600" y="1722928"/>
            <a:chExt cx="6172200" cy="1629872"/>
          </a:xfrm>
        </p:grpSpPr>
        <p:sp>
          <p:nvSpPr>
            <p:cNvPr id="6" name="TextBox 5"/>
            <p:cNvSpPr txBox="1"/>
            <p:nvPr/>
          </p:nvSpPr>
          <p:spPr>
            <a:xfrm>
              <a:off x="1371600" y="1722928"/>
              <a:ext cx="1423988" cy="584776"/>
            </a:xfrm>
            <a:prstGeom prst="rect">
              <a:avLst/>
            </a:prstGeom>
            <a:noFill/>
          </p:spPr>
          <p:txBody>
            <a:bodyPr wrap="none" rtlCol="0">
              <a:spAutoFit/>
            </a:bodyPr>
            <a:lstStyle/>
            <a:p>
              <a:r>
                <a:rPr lang="en-US" sz="3200" dirty="0"/>
                <a:t>Global</a:t>
              </a:r>
            </a:p>
          </p:txBody>
        </p:sp>
        <p:sp>
          <p:nvSpPr>
            <p:cNvPr id="7" name="Rounded Rectangle 6"/>
            <p:cNvSpPr/>
            <p:nvPr/>
          </p:nvSpPr>
          <p:spPr>
            <a:xfrm>
              <a:off x="2590800" y="2319920"/>
              <a:ext cx="4724400" cy="347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2438400" y="3048000"/>
              <a:ext cx="5105400" cy="3048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grpSp>
        <p:nvGrpSpPr>
          <p:cNvPr id="9" name="Group 34"/>
          <p:cNvGrpSpPr/>
          <p:nvPr/>
        </p:nvGrpSpPr>
        <p:grpSpPr>
          <a:xfrm>
            <a:off x="2438400" y="2745051"/>
            <a:ext cx="5105400" cy="381000"/>
            <a:chOff x="2438400" y="2667000"/>
            <a:chExt cx="5105400" cy="381000"/>
          </a:xfrm>
        </p:grpSpPr>
        <p:cxnSp>
          <p:nvCxnSpPr>
            <p:cNvPr id="10" name="Straight Connector 9"/>
            <p:cNvCxnSpPr/>
            <p:nvPr/>
          </p:nvCxnSpPr>
          <p:spPr>
            <a:xfrm rot="5400000">
              <a:off x="2324100" y="2781300"/>
              <a:ext cx="381000" cy="152400"/>
            </a:xfrm>
            <a:prstGeom prst="line">
              <a:avLst/>
            </a:prstGeom>
            <a:ln w="254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flipH="1">
              <a:off x="7239000" y="2743200"/>
              <a:ext cx="381000" cy="228600"/>
            </a:xfrm>
            <a:prstGeom prst="line">
              <a:avLst/>
            </a:prstGeom>
            <a:ln w="254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451232" y="3789040"/>
            <a:ext cx="8153215" cy="2031325"/>
          </a:xfrm>
          <a:prstGeom prst="rect">
            <a:avLst/>
          </a:prstGeom>
        </p:spPr>
        <p:txBody>
          <a:bodyPr wrap="square">
            <a:spAutoFit/>
          </a:bodyPr>
          <a:lstStyle/>
          <a:p>
            <a:r>
              <a:rPr lang="en-US" dirty="0"/>
              <a:t>Needleman SB, </a:t>
            </a:r>
            <a:r>
              <a:rPr lang="en-US" dirty="0" err="1"/>
              <a:t>Wunsch</a:t>
            </a:r>
            <a:r>
              <a:rPr lang="en-US" dirty="0"/>
              <a:t> CD. 1970. </a:t>
            </a:r>
            <a:r>
              <a:rPr lang="en-US" b="1" dirty="0"/>
              <a:t>A general method applicable to the search for similarities in the amino acid sequence of two proteins</a:t>
            </a:r>
            <a:r>
              <a:rPr lang="en-US" dirty="0"/>
              <a:t>. J </a:t>
            </a:r>
            <a:r>
              <a:rPr lang="en-US" dirty="0" err="1"/>
              <a:t>Mol</a:t>
            </a:r>
            <a:r>
              <a:rPr lang="en-US" dirty="0"/>
              <a:t> Biol. 48(3):443-53. </a:t>
            </a:r>
          </a:p>
          <a:p>
            <a:endParaRPr lang="en-US" dirty="0"/>
          </a:p>
          <a:p>
            <a:r>
              <a:rPr lang="en-US" dirty="0"/>
              <a:t>Eddy SR. 2004. </a:t>
            </a:r>
            <a:r>
              <a:rPr lang="en-US" b="1" dirty="0"/>
              <a:t>What is dynamic programming? </a:t>
            </a:r>
            <a:r>
              <a:rPr lang="en-US" dirty="0"/>
              <a:t>Nat </a:t>
            </a:r>
            <a:r>
              <a:rPr lang="en-US" dirty="0" err="1"/>
              <a:t>Biotechnol</a:t>
            </a:r>
            <a:r>
              <a:rPr lang="en-US" dirty="0"/>
              <a:t>. 22(7):909-10.</a:t>
            </a:r>
          </a:p>
          <a:p>
            <a:endParaRPr lang="en-US" dirty="0"/>
          </a:p>
        </p:txBody>
      </p:sp>
    </p:spTree>
    <p:extLst>
      <p:ext uri="{BB962C8B-B14F-4D97-AF65-F5344CB8AC3E}">
        <p14:creationId xmlns:p14="http://schemas.microsoft.com/office/powerpoint/2010/main" val="212694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main types of </a:t>
            </a:r>
            <a:r>
              <a:rPr lang="en-US" b="1" dirty="0"/>
              <a:t>exact</a:t>
            </a:r>
            <a:r>
              <a:rPr lang="en-US" dirty="0"/>
              <a:t> pairwise sequence alignment</a:t>
            </a:r>
          </a:p>
        </p:txBody>
      </p:sp>
      <p:sp>
        <p:nvSpPr>
          <p:cNvPr id="4" name="Slide Number Placeholder 3"/>
          <p:cNvSpPr>
            <a:spLocks noGrp="1"/>
          </p:cNvSpPr>
          <p:nvPr>
            <p:ph type="sldNum" sz="quarter" idx="15"/>
          </p:nvPr>
        </p:nvSpPr>
        <p:spPr/>
        <p:txBody>
          <a:bodyPr/>
          <a:lstStyle/>
          <a:p>
            <a:fld id="{F9B76065-02A8-2140-ABFF-467A450FC727}" type="slidenum">
              <a:rPr lang="en-US" smtClean="0"/>
              <a:pPr/>
              <a:t>61</a:t>
            </a:fld>
            <a:endParaRPr lang="en-US"/>
          </a:p>
        </p:txBody>
      </p:sp>
      <p:grpSp>
        <p:nvGrpSpPr>
          <p:cNvPr id="12" name="Group 35"/>
          <p:cNvGrpSpPr/>
          <p:nvPr/>
        </p:nvGrpSpPr>
        <p:grpSpPr>
          <a:xfrm>
            <a:off x="1371600" y="2225059"/>
            <a:ext cx="6172200" cy="1528848"/>
            <a:chOff x="1371600" y="4414752"/>
            <a:chExt cx="6172200" cy="1528848"/>
          </a:xfrm>
        </p:grpSpPr>
        <p:sp>
          <p:nvSpPr>
            <p:cNvPr id="13" name="TextBox 12"/>
            <p:cNvSpPr txBox="1"/>
            <p:nvPr/>
          </p:nvSpPr>
          <p:spPr>
            <a:xfrm>
              <a:off x="1371600" y="4414752"/>
              <a:ext cx="1203174" cy="584776"/>
            </a:xfrm>
            <a:prstGeom prst="rect">
              <a:avLst/>
            </a:prstGeom>
            <a:noFill/>
          </p:spPr>
          <p:txBody>
            <a:bodyPr wrap="none" rtlCol="0">
              <a:spAutoFit/>
            </a:bodyPr>
            <a:lstStyle/>
            <a:p>
              <a:r>
                <a:rPr lang="en-US" sz="3200" dirty="0"/>
                <a:t>Local</a:t>
              </a:r>
            </a:p>
          </p:txBody>
        </p:sp>
        <p:sp>
          <p:nvSpPr>
            <p:cNvPr id="14" name="Rounded Rectangle 13"/>
            <p:cNvSpPr/>
            <p:nvPr/>
          </p:nvSpPr>
          <p:spPr>
            <a:xfrm>
              <a:off x="2590800" y="4910720"/>
              <a:ext cx="4724400" cy="347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438400" y="5638800"/>
              <a:ext cx="5105400" cy="3048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grpSp>
        <p:nvGrpSpPr>
          <p:cNvPr id="16" name="Group 36"/>
          <p:cNvGrpSpPr/>
          <p:nvPr/>
        </p:nvGrpSpPr>
        <p:grpSpPr>
          <a:xfrm>
            <a:off x="3810000" y="2721027"/>
            <a:ext cx="1295400" cy="1032880"/>
            <a:chOff x="3810000" y="4910720"/>
            <a:chExt cx="1295400" cy="1032880"/>
          </a:xfrm>
        </p:grpSpPr>
        <p:cxnSp>
          <p:nvCxnSpPr>
            <p:cNvPr id="17" name="Straight Connector 16"/>
            <p:cNvCxnSpPr/>
            <p:nvPr/>
          </p:nvCxnSpPr>
          <p:spPr>
            <a:xfrm rot="5400000">
              <a:off x="3695700" y="5372100"/>
              <a:ext cx="381000" cy="152400"/>
            </a:xfrm>
            <a:prstGeom prst="line">
              <a:avLst/>
            </a:prstGeom>
            <a:ln w="254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4838700" y="5372100"/>
              <a:ext cx="381000" cy="152400"/>
            </a:xfrm>
            <a:prstGeom prst="line">
              <a:avLst/>
            </a:prstGeom>
            <a:ln w="254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962400" y="4910720"/>
              <a:ext cx="1143000" cy="347080"/>
            </a:xfrm>
            <a:prstGeom prst="rect">
              <a:avLst/>
            </a:prstGeom>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Rectangle 19"/>
            <p:cNvSpPr/>
            <p:nvPr/>
          </p:nvSpPr>
          <p:spPr>
            <a:xfrm>
              <a:off x="3810000" y="5638800"/>
              <a:ext cx="1143000" cy="304800"/>
            </a:xfrm>
            <a:prstGeom prst="rect">
              <a:avLst/>
            </a:prstGeom>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sp>
        <p:nvSpPr>
          <p:cNvPr id="21" name="TextBox 20"/>
          <p:cNvSpPr txBox="1"/>
          <p:nvPr/>
        </p:nvSpPr>
        <p:spPr>
          <a:xfrm>
            <a:off x="330978" y="4294837"/>
            <a:ext cx="8077113" cy="646331"/>
          </a:xfrm>
          <a:prstGeom prst="rect">
            <a:avLst/>
          </a:prstGeom>
          <a:noFill/>
        </p:spPr>
        <p:txBody>
          <a:bodyPr wrap="square" rtlCol="0">
            <a:spAutoFit/>
          </a:bodyPr>
          <a:lstStyle/>
          <a:p>
            <a:r>
              <a:rPr lang="en-US" dirty="0"/>
              <a:t>Smith TF, Waterman MS. 1981. </a:t>
            </a:r>
            <a:r>
              <a:rPr lang="en-US" b="1" dirty="0"/>
              <a:t>Identification of common molecular subsequences</a:t>
            </a:r>
            <a:r>
              <a:rPr lang="en-US" dirty="0"/>
              <a:t>. J </a:t>
            </a:r>
            <a:r>
              <a:rPr lang="en-US" dirty="0" err="1"/>
              <a:t>Mol</a:t>
            </a:r>
            <a:r>
              <a:rPr lang="en-US" dirty="0"/>
              <a:t> Biol. 147(1):195-7.</a:t>
            </a:r>
          </a:p>
        </p:txBody>
      </p:sp>
      <p:sp>
        <p:nvSpPr>
          <p:cNvPr id="22" name="TextBox 21"/>
          <p:cNvSpPr txBox="1"/>
          <p:nvPr/>
        </p:nvSpPr>
        <p:spPr>
          <a:xfrm>
            <a:off x="305470" y="5517232"/>
            <a:ext cx="7823546" cy="923330"/>
          </a:xfrm>
          <a:prstGeom prst="rect">
            <a:avLst/>
          </a:prstGeom>
          <a:noFill/>
        </p:spPr>
        <p:txBody>
          <a:bodyPr wrap="square" rtlCol="0">
            <a:spAutoFit/>
          </a:bodyPr>
          <a:lstStyle/>
          <a:p>
            <a:r>
              <a:rPr lang="en-US" dirty="0"/>
              <a:t>Make the alignment with the sequences: </a:t>
            </a:r>
            <a:r>
              <a:rPr lang="en-US" dirty="0">
                <a:hlinkClick r:id="rId2"/>
              </a:rPr>
              <a:t>http://myhits.isb-sib.ch/util/dotlet/doc/consdomain.html</a:t>
            </a:r>
            <a:r>
              <a:rPr lang="en-US" dirty="0"/>
              <a:t> using the tools </a:t>
            </a:r>
            <a:r>
              <a:rPr lang="en-US" b="1" dirty="0"/>
              <a:t>water </a:t>
            </a:r>
            <a:r>
              <a:rPr lang="en-US" dirty="0"/>
              <a:t>(local alignment) and </a:t>
            </a:r>
            <a:r>
              <a:rPr lang="en-US" b="1" dirty="0"/>
              <a:t>needle </a:t>
            </a:r>
            <a:r>
              <a:rPr lang="en-US" dirty="0"/>
              <a:t> (global alignment), using </a:t>
            </a:r>
            <a:r>
              <a:rPr lang="pt-BR" dirty="0">
                <a:hlinkClick r:id="rId3"/>
              </a:rPr>
              <a:t>https://usegalaxy.org/</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1981200" y="1524000"/>
            <a:ext cx="6934200" cy="2895600"/>
          </a:xfrm>
        </p:spPr>
        <p:txBody>
          <a:bodyPr>
            <a:noAutofit/>
          </a:bodyPr>
          <a:lstStyle/>
          <a:p>
            <a:pPr eaLnBrk="1" hangingPunct="1"/>
            <a:r>
              <a:rPr lang="en-US" sz="4500" b="1" dirty="0">
                <a:latin typeface="Century Schoolbook"/>
                <a:ea typeface="ＭＳ Ｐゴシック" charset="-128"/>
                <a:cs typeface="Century Schoolbook"/>
              </a:rPr>
              <a:t>BLAST: Basic Local Alignment Search Tool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BLAST</a:t>
            </a:r>
            <a:br>
              <a:rPr lang="en-US"/>
            </a:br>
            <a:r>
              <a:rPr lang="en-US" sz="3200"/>
              <a:t>Basic Local Alignment Search Tool</a:t>
            </a:r>
            <a:endParaRPr lang="en-US"/>
          </a:p>
        </p:txBody>
      </p:sp>
      <p:sp>
        <p:nvSpPr>
          <p:cNvPr id="5" name="Slide Number Placeholder 4"/>
          <p:cNvSpPr>
            <a:spLocks noGrp="1"/>
          </p:cNvSpPr>
          <p:nvPr>
            <p:ph type="sldNum" sz="quarter" idx="15"/>
          </p:nvPr>
        </p:nvSpPr>
        <p:spPr/>
        <p:txBody>
          <a:bodyPr/>
          <a:lstStyle/>
          <a:p>
            <a:fld id="{F9B76065-02A8-2140-ABFF-467A450FC727}" type="slidenum">
              <a:rPr lang="en-US" smtClean="0"/>
              <a:pPr/>
              <a:t>63</a:t>
            </a:fld>
            <a:endParaRPr lang="en-US"/>
          </a:p>
        </p:txBody>
      </p:sp>
      <p:sp>
        <p:nvSpPr>
          <p:cNvPr id="7" name="TextBox 6"/>
          <p:cNvSpPr txBox="1"/>
          <p:nvPr/>
        </p:nvSpPr>
        <p:spPr>
          <a:xfrm>
            <a:off x="457200" y="1905000"/>
            <a:ext cx="7336639" cy="4524315"/>
          </a:xfrm>
          <a:prstGeom prst="rect">
            <a:avLst/>
          </a:prstGeom>
          <a:noFill/>
        </p:spPr>
        <p:txBody>
          <a:bodyPr wrap="square" rtlCol="0">
            <a:spAutoFit/>
          </a:bodyPr>
          <a:lstStyle/>
          <a:p>
            <a:r>
              <a:rPr lang="en-US" sz="2400" dirty="0"/>
              <a:t>The pairwise sequence alignment algorithms Smith &amp; Waterman (local) y Needleman &amp; </a:t>
            </a:r>
            <a:r>
              <a:rPr lang="en-US" sz="2400" dirty="0" err="1"/>
              <a:t>Wunsch</a:t>
            </a:r>
            <a:r>
              <a:rPr lang="en-US" sz="2400" dirty="0"/>
              <a:t> (global) provide exact solutions, i.e., always get the optimal solution for a given set of parameters, but they are very costly (memory and time). </a:t>
            </a:r>
          </a:p>
          <a:p>
            <a:endParaRPr lang="en-US" sz="2400" dirty="0"/>
          </a:p>
          <a:p>
            <a:r>
              <a:rPr lang="en-US" sz="2400" dirty="0"/>
              <a:t>To overcome this, BLAST was developed as an heuristic algorithm, this means that it is not guaranteed that it will find the optimal solution, but instead will get an approximate solution very fast. To achieve this it takes shortcuts.</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BLAST</a:t>
            </a:r>
            <a:br>
              <a:rPr lang="en-US"/>
            </a:br>
            <a:r>
              <a:rPr lang="en-US" sz="3200"/>
              <a:t>Basic Local Alignment Search Tool</a:t>
            </a:r>
            <a:endParaRPr lang="en-US"/>
          </a:p>
        </p:txBody>
      </p:sp>
      <p:sp>
        <p:nvSpPr>
          <p:cNvPr id="5" name="Slide Number Placeholder 4"/>
          <p:cNvSpPr>
            <a:spLocks noGrp="1"/>
          </p:cNvSpPr>
          <p:nvPr>
            <p:ph type="sldNum" sz="quarter" idx="15"/>
          </p:nvPr>
        </p:nvSpPr>
        <p:spPr/>
        <p:txBody>
          <a:bodyPr/>
          <a:lstStyle/>
          <a:p>
            <a:fld id="{F9B76065-02A8-2140-ABFF-467A450FC727}" type="slidenum">
              <a:rPr lang="en-US" smtClean="0"/>
              <a:pPr/>
              <a:t>64</a:t>
            </a:fld>
            <a:endParaRPr lang="en-US"/>
          </a:p>
        </p:txBody>
      </p:sp>
      <p:sp>
        <p:nvSpPr>
          <p:cNvPr id="10" name="Rectangle 14"/>
          <p:cNvSpPr>
            <a:spLocks noChangeArrowheads="1"/>
          </p:cNvSpPr>
          <p:nvPr/>
        </p:nvSpPr>
        <p:spPr bwMode="auto">
          <a:xfrm>
            <a:off x="457200" y="4941168"/>
            <a:ext cx="8078128" cy="523220"/>
          </a:xfrm>
          <a:prstGeom prst="rect">
            <a:avLst/>
          </a:prstGeom>
          <a:noFill/>
          <a:ln w="9525">
            <a:noFill/>
            <a:miter lim="800000"/>
            <a:headEnd/>
            <a:tailEnd/>
          </a:ln>
        </p:spPr>
        <p:txBody>
          <a:bodyPr wrap="none">
            <a:prstTxWarp prst="textNoShape">
              <a:avLst/>
            </a:prstTxWarp>
            <a:spAutoFit/>
          </a:bodyPr>
          <a:lstStyle/>
          <a:p>
            <a:r>
              <a:rPr lang="en-US" sz="2800" b="1" dirty="0">
                <a:solidFill>
                  <a:srgbClr val="CC1433"/>
                </a:solidFill>
              </a:rPr>
              <a:t>Remember: Only local alignment searches!</a:t>
            </a:r>
          </a:p>
        </p:txBody>
      </p:sp>
      <p:sp>
        <p:nvSpPr>
          <p:cNvPr id="11" name="Rectangle 15"/>
          <p:cNvSpPr>
            <a:spLocks noChangeArrowheads="1"/>
          </p:cNvSpPr>
          <p:nvPr/>
        </p:nvSpPr>
        <p:spPr bwMode="auto">
          <a:xfrm>
            <a:off x="1027307" y="3581400"/>
            <a:ext cx="6516493" cy="461665"/>
          </a:xfrm>
          <a:prstGeom prst="rect">
            <a:avLst/>
          </a:prstGeom>
          <a:noFill/>
          <a:ln w="9525">
            <a:noFill/>
            <a:miter lim="800000"/>
            <a:headEnd/>
            <a:tailEnd/>
          </a:ln>
        </p:spPr>
        <p:txBody>
          <a:bodyPr wrap="square">
            <a:prstTxWarp prst="textNoShape">
              <a:avLst/>
            </a:prstTxWarp>
            <a:spAutoFit/>
          </a:bodyPr>
          <a:lstStyle/>
          <a:p>
            <a:pPr algn="ctr"/>
            <a:r>
              <a:rPr lang="en-US" sz="2400" dirty="0"/>
              <a:t>It is a preliminary search engine.</a:t>
            </a:r>
          </a:p>
        </p:txBody>
      </p:sp>
      <p:sp>
        <p:nvSpPr>
          <p:cNvPr id="15" name="Rectangle 3"/>
          <p:cNvSpPr txBox="1">
            <a:spLocks noChangeArrowheads="1"/>
          </p:cNvSpPr>
          <p:nvPr/>
        </p:nvSpPr>
        <p:spPr>
          <a:xfrm>
            <a:off x="152400" y="1981200"/>
            <a:ext cx="8229600" cy="944562"/>
          </a:xfrm>
          <a:prstGeom prst="rect">
            <a:avLst/>
          </a:prstGeom>
        </p:spPr>
        <p:txBody>
          <a:bodyPr vert="horz">
            <a:normAutofit fontScale="92500" lnSpcReduction="10000"/>
          </a:bodyPr>
          <a:lstStyle/>
          <a:p>
            <a:pPr marL="274320" marR="0" lvl="0" indent="-274320" algn="ctr" defTabSz="914400" rtl="0" eaLnBrk="1" fontAlgn="auto" latinLnBrk="0" hangingPunct="1">
              <a:lnSpc>
                <a:spcPct val="90000"/>
              </a:lnSpc>
              <a:spcBef>
                <a:spcPts val="600"/>
              </a:spcBef>
              <a:spcAft>
                <a:spcPts val="0"/>
              </a:spcAft>
              <a:buClr>
                <a:schemeClr val="accent1"/>
              </a:buClr>
              <a:buSzPct val="70000"/>
              <a:buFont typeface="Times" charset="0"/>
              <a:buNone/>
              <a:tabLst/>
              <a:defRPr/>
            </a:pPr>
            <a:r>
              <a:rPr kumimoji="0" lang="en-US" sz="2400" b="0" i="0" u="none" strike="noStrike" kern="1200" cap="none" spc="0" normalizeH="0" baseline="0" dirty="0">
                <a:ln>
                  <a:noFill/>
                </a:ln>
                <a:solidFill>
                  <a:schemeClr val="tx1"/>
                </a:solidFill>
                <a:effectLst/>
                <a:uLnTx/>
                <a:uFillTx/>
                <a:latin typeface="+mn-lt"/>
                <a:ea typeface="+mn-ea"/>
                <a:cs typeface="+mn-cs"/>
              </a:rPr>
              <a:t>Search for regions of </a:t>
            </a:r>
            <a:r>
              <a:rPr kumimoji="0" lang="en-US" sz="2400" b="1" i="0" u="none" strike="noStrike" kern="1200" cap="none" spc="0" normalizeH="0" baseline="0" dirty="0">
                <a:ln>
                  <a:noFill/>
                </a:ln>
                <a:solidFill>
                  <a:schemeClr val="tx1"/>
                </a:solidFill>
                <a:effectLst/>
                <a:uLnTx/>
                <a:uFillTx/>
                <a:latin typeface="+mn-lt"/>
                <a:ea typeface="+mn-ea"/>
                <a:cs typeface="+mn-cs"/>
              </a:rPr>
              <a:t>local</a:t>
            </a:r>
            <a:r>
              <a:rPr kumimoji="0" lang="en-US" sz="2400" b="0" i="0" u="none" strike="noStrike" kern="1200" cap="none" spc="0" normalizeH="0" baseline="0" dirty="0">
                <a:ln>
                  <a:noFill/>
                </a:ln>
                <a:solidFill>
                  <a:schemeClr val="tx1"/>
                </a:solidFill>
                <a:effectLst/>
                <a:uLnTx/>
                <a:uFillTx/>
                <a:latin typeface="+mn-lt"/>
                <a:ea typeface="+mn-ea"/>
                <a:cs typeface="+mn-cs"/>
              </a:rPr>
              <a:t> similarity between pairs of sequences,</a:t>
            </a:r>
            <a:r>
              <a:rPr kumimoji="0" lang="en-US" sz="2400" b="0" i="0" u="none" strike="noStrike" kern="1200" cap="none" spc="0" normalizeH="0" dirty="0">
                <a:ln>
                  <a:noFill/>
                </a:ln>
                <a:solidFill>
                  <a:schemeClr val="tx1"/>
                </a:solidFill>
                <a:effectLst/>
                <a:uLnTx/>
                <a:uFillTx/>
                <a:latin typeface="+mn-lt"/>
                <a:ea typeface="+mn-ea"/>
                <a:cs typeface="+mn-cs"/>
              </a:rPr>
              <a:t> it is very fast and useful when used for searches in large sequence databases</a:t>
            </a:r>
            <a:endParaRPr kumimoji="0" lang="en-US" sz="2400" b="0" i="0" u="none" strike="noStrike" kern="1200" cap="none" spc="0" normalizeH="0" baseline="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BLAST</a:t>
            </a:r>
            <a:br>
              <a:rPr lang="en-US"/>
            </a:br>
            <a:r>
              <a:rPr lang="en-US" sz="3200"/>
              <a:t>Basic Local Alignment Search Tool</a:t>
            </a:r>
            <a:endParaRPr lang="en-US"/>
          </a:p>
        </p:txBody>
      </p:sp>
      <p:sp>
        <p:nvSpPr>
          <p:cNvPr id="5" name="Slide Number Placeholder 4"/>
          <p:cNvSpPr>
            <a:spLocks noGrp="1"/>
          </p:cNvSpPr>
          <p:nvPr>
            <p:ph type="sldNum" sz="quarter" idx="15"/>
          </p:nvPr>
        </p:nvSpPr>
        <p:spPr/>
        <p:txBody>
          <a:bodyPr/>
          <a:lstStyle/>
          <a:p>
            <a:fld id="{F9B76065-02A8-2140-ABFF-467A450FC727}" type="slidenum">
              <a:rPr lang="en-US" smtClean="0"/>
              <a:pPr/>
              <a:t>65</a:t>
            </a:fld>
            <a:endParaRPr lang="en-US"/>
          </a:p>
        </p:txBody>
      </p:sp>
      <p:sp>
        <p:nvSpPr>
          <p:cNvPr id="15" name="Rectangle 3"/>
          <p:cNvSpPr txBox="1">
            <a:spLocks noChangeArrowheads="1"/>
          </p:cNvSpPr>
          <p:nvPr/>
        </p:nvSpPr>
        <p:spPr>
          <a:xfrm>
            <a:off x="152400" y="1981200"/>
            <a:ext cx="8229600" cy="944562"/>
          </a:xfrm>
          <a:prstGeom prst="rect">
            <a:avLst/>
          </a:prstGeom>
        </p:spPr>
        <p:txBody>
          <a:bodyPr vert="horz">
            <a:normAutofit/>
          </a:bodyPr>
          <a:lstStyle/>
          <a:p>
            <a:pPr marL="274320" marR="0" lvl="0" indent="-274320" algn="ctr" defTabSz="914400" rtl="0" eaLnBrk="1" fontAlgn="auto" latinLnBrk="0" hangingPunct="1">
              <a:lnSpc>
                <a:spcPct val="90000"/>
              </a:lnSpc>
              <a:spcBef>
                <a:spcPts val="600"/>
              </a:spcBef>
              <a:spcAft>
                <a:spcPts val="0"/>
              </a:spcAft>
              <a:buClr>
                <a:schemeClr val="accent1"/>
              </a:buClr>
              <a:buSzPct val="70000"/>
              <a:buFont typeface="Times" charset="0"/>
              <a:buNone/>
              <a:tabLst/>
              <a:defRPr/>
            </a:pPr>
            <a:r>
              <a:rPr lang="en-US" sz="2400" dirty="0"/>
              <a:t>The same way as for the pairwise exact alignment algorithms, BLAST depends of :</a:t>
            </a:r>
            <a:endParaRPr kumimoji="0" lang="en-US" sz="2400" b="0" i="0" u="none" strike="noStrike" kern="1200" cap="none" spc="0" normalizeH="0" baseline="0" dirty="0">
              <a:ln>
                <a:noFill/>
              </a:ln>
              <a:solidFill>
                <a:schemeClr val="tx1"/>
              </a:solidFill>
              <a:effectLst/>
              <a:uLnTx/>
              <a:uFillTx/>
            </a:endParaRPr>
          </a:p>
        </p:txBody>
      </p:sp>
      <p:sp>
        <p:nvSpPr>
          <p:cNvPr id="19" name="Rectangle 1028"/>
          <p:cNvSpPr>
            <a:spLocks noChangeArrowheads="1"/>
          </p:cNvSpPr>
          <p:nvPr/>
        </p:nvSpPr>
        <p:spPr bwMode="auto">
          <a:xfrm>
            <a:off x="0" y="6492875"/>
            <a:ext cx="595035" cy="338554"/>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Mistral" charset="0"/>
              </a:rPr>
              <a:t>DMRP</a:t>
            </a:r>
          </a:p>
        </p:txBody>
      </p:sp>
      <p:grpSp>
        <p:nvGrpSpPr>
          <p:cNvPr id="3" name="Group 26"/>
          <p:cNvGrpSpPr/>
          <p:nvPr/>
        </p:nvGrpSpPr>
        <p:grpSpPr>
          <a:xfrm>
            <a:off x="4373562" y="4249737"/>
            <a:ext cx="2840141" cy="1593711"/>
            <a:chOff x="4373562" y="4249737"/>
            <a:chExt cx="2840141" cy="1593711"/>
          </a:xfrm>
        </p:grpSpPr>
        <p:sp>
          <p:nvSpPr>
            <p:cNvPr id="21" name="Rectangle 1034"/>
            <p:cNvSpPr>
              <a:spLocks noChangeArrowheads="1"/>
            </p:cNvSpPr>
            <p:nvPr/>
          </p:nvSpPr>
          <p:spPr bwMode="auto">
            <a:xfrm>
              <a:off x="5135562" y="4249737"/>
              <a:ext cx="731991" cy="369332"/>
            </a:xfrm>
            <a:prstGeom prst="rect">
              <a:avLst/>
            </a:prstGeom>
            <a:noFill/>
            <a:ln w="9525">
              <a:noFill/>
              <a:miter lim="800000"/>
              <a:headEnd/>
              <a:tailEnd/>
            </a:ln>
          </p:spPr>
          <p:txBody>
            <a:bodyPr wrap="none">
              <a:prstTxWarp prst="textNoShape">
                <a:avLst/>
              </a:prstTxWarp>
              <a:spAutoFit/>
            </a:bodyPr>
            <a:lstStyle/>
            <a:p>
              <a:r>
                <a:rPr lang="en-US"/>
                <a:t>Gaps</a:t>
              </a:r>
            </a:p>
          </p:txBody>
        </p:sp>
        <p:sp>
          <p:nvSpPr>
            <p:cNvPr id="24" name="Rectangle 1039"/>
            <p:cNvSpPr>
              <a:spLocks noChangeArrowheads="1"/>
            </p:cNvSpPr>
            <p:nvPr/>
          </p:nvSpPr>
          <p:spPr bwMode="auto">
            <a:xfrm>
              <a:off x="4373562" y="5135562"/>
              <a:ext cx="2840141" cy="707886"/>
            </a:xfrm>
            <a:prstGeom prst="rect">
              <a:avLst/>
            </a:prstGeom>
            <a:noFill/>
            <a:ln w="9525">
              <a:noFill/>
              <a:miter lim="800000"/>
              <a:headEnd/>
              <a:tailEnd/>
            </a:ln>
          </p:spPr>
          <p:txBody>
            <a:bodyPr wrap="none">
              <a:prstTxWarp prst="textNoShape">
                <a:avLst/>
              </a:prstTxWarp>
              <a:spAutoFit/>
            </a:bodyPr>
            <a:lstStyle/>
            <a:p>
              <a:r>
                <a:rPr lang="en-US" sz="2000"/>
                <a:t>Open gap penalty</a:t>
              </a:r>
            </a:p>
            <a:p>
              <a:r>
                <a:rPr lang="en-US" sz="2000"/>
                <a:t>Extension gap penalty</a:t>
              </a:r>
            </a:p>
          </p:txBody>
        </p:sp>
      </p:grpSp>
      <p:grpSp>
        <p:nvGrpSpPr>
          <p:cNvPr id="4" name="Group 25"/>
          <p:cNvGrpSpPr/>
          <p:nvPr/>
        </p:nvGrpSpPr>
        <p:grpSpPr>
          <a:xfrm>
            <a:off x="587375" y="3305175"/>
            <a:ext cx="6575425" cy="2590800"/>
            <a:chOff x="587375" y="3305175"/>
            <a:chExt cx="6575425" cy="2590800"/>
          </a:xfrm>
        </p:grpSpPr>
        <p:pic>
          <p:nvPicPr>
            <p:cNvPr id="23" name="Picture 1038" descr="Blosum62"/>
            <p:cNvPicPr>
              <a:picLocks noChangeAspect="1" noChangeArrowheads="1"/>
            </p:cNvPicPr>
            <p:nvPr/>
          </p:nvPicPr>
          <p:blipFill>
            <a:blip r:embed="rId2"/>
            <a:srcRect/>
            <a:stretch>
              <a:fillRect/>
            </a:stretch>
          </p:blipFill>
          <p:spPr bwMode="auto">
            <a:xfrm>
              <a:off x="587375" y="3305175"/>
              <a:ext cx="2582863" cy="2590800"/>
            </a:xfrm>
            <a:prstGeom prst="rect">
              <a:avLst/>
            </a:prstGeom>
            <a:noFill/>
          </p:spPr>
        </p:pic>
        <p:pic>
          <p:nvPicPr>
            <p:cNvPr id="25" name="Picture 1040" descr="matrices"/>
            <p:cNvPicPr>
              <a:picLocks noChangeAspect="1" noChangeArrowheads="1"/>
            </p:cNvPicPr>
            <p:nvPr/>
          </p:nvPicPr>
          <p:blipFill>
            <a:blip r:embed="rId3"/>
            <a:srcRect/>
            <a:stretch>
              <a:fillRect/>
            </a:stretch>
          </p:blipFill>
          <p:spPr bwMode="auto">
            <a:xfrm>
              <a:off x="3733800" y="3334543"/>
              <a:ext cx="3429000" cy="646113"/>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a:t>BLAST</a:t>
            </a:r>
            <a:br>
              <a:rPr lang="es-ES_tradnl" dirty="0"/>
            </a:br>
            <a:r>
              <a:rPr lang="es-ES_tradnl" sz="3200" dirty="0"/>
              <a:t>Basic Local </a:t>
            </a:r>
            <a:r>
              <a:rPr lang="es-ES_tradnl" sz="3200" dirty="0" err="1"/>
              <a:t>Alignment</a:t>
            </a:r>
            <a:r>
              <a:rPr lang="es-ES_tradnl" sz="3200" dirty="0"/>
              <a:t> </a:t>
            </a:r>
            <a:r>
              <a:rPr lang="es-ES_tradnl" sz="3200" dirty="0" err="1"/>
              <a:t>Search</a:t>
            </a:r>
            <a:r>
              <a:rPr lang="es-ES_tradnl" sz="3200" dirty="0"/>
              <a:t> </a:t>
            </a:r>
            <a:r>
              <a:rPr lang="es-ES_tradnl" sz="3200" dirty="0" err="1"/>
              <a:t>Tool</a:t>
            </a:r>
            <a:endParaRPr lang="es-ES_tradnl" dirty="0"/>
          </a:p>
        </p:txBody>
      </p:sp>
      <p:sp>
        <p:nvSpPr>
          <p:cNvPr id="5" name="Slide Number Placeholder 4"/>
          <p:cNvSpPr>
            <a:spLocks noGrp="1"/>
          </p:cNvSpPr>
          <p:nvPr>
            <p:ph type="sldNum" sz="quarter" idx="15"/>
          </p:nvPr>
        </p:nvSpPr>
        <p:spPr/>
        <p:txBody>
          <a:bodyPr/>
          <a:lstStyle/>
          <a:p>
            <a:fld id="{F9B76065-02A8-2140-ABFF-467A450FC727}" type="slidenum">
              <a:rPr lang="es-ES_tradnl" smtClean="0"/>
              <a:pPr/>
              <a:t>66</a:t>
            </a:fld>
            <a:endParaRPr lang="es-ES_tradnl"/>
          </a:p>
        </p:txBody>
      </p:sp>
      <p:pic>
        <p:nvPicPr>
          <p:cNvPr id="12" name="Picture 11"/>
          <p:cNvPicPr>
            <a:picLocks noChangeAspect="1"/>
          </p:cNvPicPr>
          <p:nvPr/>
        </p:nvPicPr>
        <p:blipFill>
          <a:blip r:embed="rId3"/>
          <a:stretch>
            <a:fillRect/>
          </a:stretch>
        </p:blipFill>
        <p:spPr>
          <a:xfrm>
            <a:off x="914400" y="1524000"/>
            <a:ext cx="6934200" cy="5206448"/>
          </a:xfrm>
          <a:prstGeom prst="rect">
            <a:avLst/>
          </a:prstGeom>
        </p:spPr>
      </p:pic>
      <p:sp>
        <p:nvSpPr>
          <p:cNvPr id="13" name="TextBox 12"/>
          <p:cNvSpPr txBox="1"/>
          <p:nvPr/>
        </p:nvSpPr>
        <p:spPr>
          <a:xfrm>
            <a:off x="152400" y="6550223"/>
            <a:ext cx="6425745" cy="307777"/>
          </a:xfrm>
          <a:prstGeom prst="rect">
            <a:avLst/>
          </a:prstGeom>
          <a:noFill/>
        </p:spPr>
        <p:txBody>
          <a:bodyPr wrap="none" rtlCol="0">
            <a:spAutoFit/>
          </a:bodyPr>
          <a:lstStyle/>
          <a:p>
            <a:r>
              <a:rPr lang="en-US" sz="1400" dirty="0">
                <a:hlinkClick r:id="rId4"/>
              </a:rPr>
              <a:t>http://www.ncbi.nlm.nih.gov/Education/BLASTinfo/BLAST_algorithm.html</a:t>
            </a:r>
            <a:endParaRPr lang="en-US" sz="1400" dirty="0"/>
          </a:p>
        </p:txBody>
      </p:sp>
      <p:sp>
        <p:nvSpPr>
          <p:cNvPr id="16" name="Rectangle 15"/>
          <p:cNvSpPr/>
          <p:nvPr/>
        </p:nvSpPr>
        <p:spPr>
          <a:xfrm>
            <a:off x="4648200" y="6132493"/>
            <a:ext cx="4572000" cy="954107"/>
          </a:xfrm>
          <a:prstGeom prst="rect">
            <a:avLst/>
          </a:prstGeom>
        </p:spPr>
        <p:txBody>
          <a:bodyPr wrap="square">
            <a:spAutoFit/>
          </a:bodyPr>
          <a:lstStyle/>
          <a:p>
            <a:r>
              <a:rPr lang="en-US" sz="1400" dirty="0" err="1"/>
              <a:t>Altschul</a:t>
            </a:r>
            <a:r>
              <a:rPr lang="en-US" sz="1400" dirty="0"/>
              <a:t> et al., 1990. </a:t>
            </a:r>
            <a:r>
              <a:rPr lang="en-US" sz="1400" b="1" dirty="0"/>
              <a:t>Basic Local Alignment Search Tool. </a:t>
            </a:r>
            <a:r>
              <a:rPr lang="en-US" sz="1400" dirty="0"/>
              <a:t>J. Mol. Biol. (1990) 215, 403–410</a:t>
            </a:r>
            <a:endParaRPr lang="es-ES_tradnl" sz="1400" dirty="0"/>
          </a:p>
          <a:p>
            <a:endParaRPr lang="es-ES_tradnl" sz="1400" dirty="0"/>
          </a:p>
          <a:p>
            <a:endParaRPr lang="es-ES_tradnl" sz="1400" dirty="0"/>
          </a:p>
        </p:txBody>
      </p:sp>
      <p:sp>
        <p:nvSpPr>
          <p:cNvPr id="22" name="Rectangle 21"/>
          <p:cNvSpPr/>
          <p:nvPr/>
        </p:nvSpPr>
        <p:spPr>
          <a:xfrm>
            <a:off x="6520455" y="4567535"/>
            <a:ext cx="2242545" cy="923330"/>
          </a:xfrm>
          <a:prstGeom prst="rect">
            <a:avLst/>
          </a:prstGeom>
        </p:spPr>
        <p:txBody>
          <a:bodyPr wrap="square">
            <a:spAutoFit/>
          </a:bodyPr>
          <a:lstStyle/>
          <a:p>
            <a:r>
              <a:rPr lang="en-US" dirty="0"/>
              <a:t>BLAST misses hard to find matches</a:t>
            </a:r>
            <a:endParaRPr lang="es-ES_trad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dirty="0" err="1"/>
              <a:t>This</a:t>
            </a:r>
            <a:r>
              <a:rPr lang="es-ES_tradnl" dirty="0"/>
              <a:t> </a:t>
            </a:r>
            <a:r>
              <a:rPr lang="es-ES_tradnl" dirty="0" err="1"/>
              <a:t>alignment</a:t>
            </a:r>
            <a:r>
              <a:rPr lang="es-ES_tradnl" dirty="0"/>
              <a:t> </a:t>
            </a:r>
            <a:r>
              <a:rPr lang="es-ES_tradnl" b="1" dirty="0" err="1"/>
              <a:t>cannot</a:t>
            </a:r>
            <a:r>
              <a:rPr lang="es-ES_tradnl" b="1" dirty="0"/>
              <a:t> </a:t>
            </a:r>
            <a:r>
              <a:rPr lang="es-ES_tradnl" dirty="0"/>
              <a:t>be </a:t>
            </a:r>
            <a:r>
              <a:rPr lang="es-ES_tradnl" dirty="0" err="1"/>
              <a:t>found</a:t>
            </a:r>
            <a:r>
              <a:rPr lang="es-ES_tradnl" dirty="0"/>
              <a:t> </a:t>
            </a:r>
            <a:r>
              <a:rPr lang="es-ES_tradnl" dirty="0" err="1"/>
              <a:t>using</a:t>
            </a:r>
            <a:r>
              <a:rPr lang="es-ES_tradnl" dirty="0"/>
              <a:t> BLAST </a:t>
            </a:r>
            <a:r>
              <a:rPr lang="es-ES_tradnl" dirty="0" err="1"/>
              <a:t>with</a:t>
            </a:r>
            <a:r>
              <a:rPr lang="es-ES_tradnl" dirty="0"/>
              <a:t> W=11</a:t>
            </a:r>
          </a:p>
        </p:txBody>
      </p:sp>
      <p:sp>
        <p:nvSpPr>
          <p:cNvPr id="4" name="Slide Number Placeholder 3"/>
          <p:cNvSpPr>
            <a:spLocks noGrp="1"/>
          </p:cNvSpPr>
          <p:nvPr>
            <p:ph type="sldNum" sz="quarter" idx="15"/>
          </p:nvPr>
        </p:nvSpPr>
        <p:spPr/>
        <p:txBody>
          <a:bodyPr/>
          <a:lstStyle/>
          <a:p>
            <a:fld id="{F9B76065-02A8-2140-ABFF-467A450FC727}" type="slidenum">
              <a:rPr lang="en-US" smtClean="0"/>
              <a:pPr/>
              <a:t>67</a:t>
            </a:fld>
            <a:endParaRPr lang="en-US"/>
          </a:p>
        </p:txBody>
      </p:sp>
      <p:sp>
        <p:nvSpPr>
          <p:cNvPr id="5" name="Text Box 3"/>
          <p:cNvSpPr txBox="1">
            <a:spLocks noChangeArrowheads="1"/>
          </p:cNvSpPr>
          <p:nvPr/>
        </p:nvSpPr>
        <p:spPr bwMode="auto">
          <a:xfrm>
            <a:off x="-228600" y="2168525"/>
            <a:ext cx="9327117" cy="3724097"/>
          </a:xfrm>
          <a:prstGeom prst="rect">
            <a:avLst/>
          </a:prstGeom>
          <a:noFill/>
          <a:ln w="9525">
            <a:noFill/>
            <a:miter lim="800000"/>
            <a:headEnd/>
            <a:tailEnd/>
          </a:ln>
        </p:spPr>
        <p:txBody>
          <a:bodyPr wrap="none">
            <a:prstTxWarp prst="textNoShape">
              <a:avLst/>
            </a:prstTxWarp>
            <a:spAutoFit/>
          </a:bodyPr>
          <a:lstStyle/>
          <a:p>
            <a:pPr eaLnBrk="0" hangingPunct="0">
              <a:spcBef>
                <a:spcPct val="20000"/>
              </a:spcBef>
            </a:pPr>
            <a:r>
              <a:rPr lang="en-US" sz="2000" dirty="0">
                <a:latin typeface="Arial" charset="0"/>
              </a:rPr>
              <a:t>      </a:t>
            </a:r>
            <a:r>
              <a:rPr lang="en-US" b="1" dirty="0">
                <a:solidFill>
                  <a:srgbClr val="996600"/>
                </a:solidFill>
                <a:latin typeface="Courier New" charset="0"/>
              </a:rPr>
              <a:t>1 GAATATATGAAGACCAAGATTGCAGTCCTGCTGGCCTGAACCACGCTATTCTTGCTGTTG</a:t>
            </a:r>
          </a:p>
          <a:p>
            <a:pPr eaLnBrk="0" hangingPunct="0">
              <a:spcBef>
                <a:spcPct val="20000"/>
              </a:spcBef>
            </a:pPr>
            <a:r>
              <a:rPr lang="en-US" b="1" dirty="0">
                <a:solidFill>
                  <a:srgbClr val="996600"/>
                </a:solidFill>
                <a:latin typeface="Courier New" charset="0"/>
              </a:rPr>
              <a:t>     |||| ||||| |||| |||||| |||||||  |||||| |||||| |||||||| |||||</a:t>
            </a:r>
          </a:p>
          <a:p>
            <a:pPr eaLnBrk="0" hangingPunct="0">
              <a:spcBef>
                <a:spcPct val="20000"/>
              </a:spcBef>
            </a:pPr>
            <a:r>
              <a:rPr lang="en-US" b="1" dirty="0">
                <a:solidFill>
                  <a:srgbClr val="996600"/>
                </a:solidFill>
                <a:latin typeface="Courier New" charset="0"/>
              </a:rPr>
              <a:t>   1 GAATGTATGATGACCCAGATTGTAGTCCTGAAGGCCTGGACCACGGTATTCTTGTTGTTG</a:t>
            </a:r>
          </a:p>
          <a:p>
            <a:pPr eaLnBrk="0" hangingPunct="0">
              <a:spcBef>
                <a:spcPct val="20000"/>
              </a:spcBef>
            </a:pPr>
            <a:endParaRPr lang="en-US" b="1" dirty="0">
              <a:solidFill>
                <a:srgbClr val="996600"/>
              </a:solidFill>
              <a:latin typeface="Courier New" charset="0"/>
            </a:endParaRPr>
          </a:p>
          <a:p>
            <a:pPr eaLnBrk="0" hangingPunct="0">
              <a:spcBef>
                <a:spcPct val="20000"/>
              </a:spcBef>
            </a:pPr>
            <a:r>
              <a:rPr lang="en-US" b="1" dirty="0">
                <a:solidFill>
                  <a:srgbClr val="996600"/>
                </a:solidFill>
                <a:latin typeface="Courier New" charset="0"/>
              </a:rPr>
              <a:t>  61 GTTACGGAACCGAGAATGGGAAAGACTACTGGATCATTAAGAACTCCTGGGGAGCCAGTT</a:t>
            </a:r>
          </a:p>
          <a:p>
            <a:pPr eaLnBrk="0" hangingPunct="0">
              <a:spcBef>
                <a:spcPct val="20000"/>
              </a:spcBef>
            </a:pPr>
            <a:r>
              <a:rPr lang="en-US" b="1" dirty="0">
                <a:solidFill>
                  <a:srgbClr val="996600"/>
                </a:solidFill>
                <a:latin typeface="Courier New" charset="0"/>
              </a:rPr>
              <a:t>     | ||||||||  ||||||||||  |||||||| |||| ||||||  ||||||||     |</a:t>
            </a:r>
          </a:p>
          <a:p>
            <a:pPr eaLnBrk="0" hangingPunct="0">
              <a:spcBef>
                <a:spcPct val="20000"/>
              </a:spcBef>
            </a:pPr>
            <a:r>
              <a:rPr lang="en-US" b="1" dirty="0">
                <a:solidFill>
                  <a:srgbClr val="996600"/>
                </a:solidFill>
                <a:latin typeface="Courier New" charset="0"/>
              </a:rPr>
              <a:t>  61 GCTACGGAACTAAGAATGGGAAGAACTACTGGCTCATCAAGAACAGCTGGGGAGAATCCT</a:t>
            </a:r>
          </a:p>
          <a:p>
            <a:pPr eaLnBrk="0" hangingPunct="0">
              <a:spcBef>
                <a:spcPct val="20000"/>
              </a:spcBef>
            </a:pPr>
            <a:endParaRPr lang="en-US" b="1" dirty="0">
              <a:solidFill>
                <a:srgbClr val="996600"/>
              </a:solidFill>
              <a:latin typeface="Courier New" charset="0"/>
            </a:endParaRPr>
          </a:p>
          <a:p>
            <a:pPr eaLnBrk="0" hangingPunct="0">
              <a:spcBef>
                <a:spcPct val="20000"/>
              </a:spcBef>
            </a:pPr>
            <a:r>
              <a:rPr lang="en-US" b="1" dirty="0">
                <a:solidFill>
                  <a:srgbClr val="996600"/>
                </a:solidFill>
                <a:latin typeface="Courier New" charset="0"/>
              </a:rPr>
              <a:t>  121 GGGGTGAACAAGGTTATTTCAGGCTTGCTCGTGATAAAAAC</a:t>
            </a:r>
          </a:p>
          <a:p>
            <a:pPr eaLnBrk="0" hangingPunct="0">
              <a:spcBef>
                <a:spcPct val="20000"/>
              </a:spcBef>
            </a:pPr>
            <a:r>
              <a:rPr lang="en-US" b="1" dirty="0">
                <a:solidFill>
                  <a:srgbClr val="996600"/>
                </a:solidFill>
                <a:latin typeface="Courier New" charset="0"/>
              </a:rPr>
              <a:t>      |||| || ||||| ||  |||||||| ||||||| ||||||</a:t>
            </a:r>
          </a:p>
          <a:p>
            <a:pPr eaLnBrk="0" hangingPunct="0">
              <a:spcBef>
                <a:spcPct val="20000"/>
              </a:spcBef>
            </a:pPr>
            <a:r>
              <a:rPr lang="en-US" b="1" dirty="0">
                <a:solidFill>
                  <a:srgbClr val="996600"/>
                </a:solidFill>
                <a:latin typeface="Courier New" charset="0"/>
              </a:rPr>
              <a:t>  121 GGGGAGACCAAGGCTACATCAGGCTTTCTCGTGACAAAAAC</a:t>
            </a:r>
          </a:p>
        </p:txBody>
      </p:sp>
      <p:sp>
        <p:nvSpPr>
          <p:cNvPr id="6" name="TextBox 5"/>
          <p:cNvSpPr txBox="1"/>
          <p:nvPr/>
        </p:nvSpPr>
        <p:spPr>
          <a:xfrm>
            <a:off x="6472937" y="6074658"/>
            <a:ext cx="1339423" cy="630942"/>
          </a:xfrm>
          <a:prstGeom prst="rect">
            <a:avLst/>
          </a:prstGeom>
          <a:noFill/>
        </p:spPr>
        <p:txBody>
          <a:bodyPr wrap="none" rtlCol="0">
            <a:spAutoFit/>
          </a:bodyPr>
          <a:lstStyle/>
          <a:p>
            <a:r>
              <a:rPr lang="es-ES_tradnl" sz="3500" dirty="0" err="1">
                <a:solidFill>
                  <a:srgbClr val="FF0000"/>
                </a:solidFill>
              </a:rPr>
              <a:t>Why</a:t>
            </a:r>
            <a:r>
              <a:rPr lang="es-ES_tradnl" sz="3500" dirty="0">
                <a:solidFill>
                  <a:srgbClr val="FF0000"/>
                </a:solidFill>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BLAST</a:t>
            </a:r>
            <a:br>
              <a:rPr lang="en-US"/>
            </a:br>
            <a:r>
              <a:rPr lang="en-US" sz="3200"/>
              <a:t>Basic Local Alignment Search Tool</a:t>
            </a:r>
            <a:endParaRPr lang="en-US"/>
          </a:p>
        </p:txBody>
      </p:sp>
      <p:sp>
        <p:nvSpPr>
          <p:cNvPr id="5" name="Slide Number Placeholder 4"/>
          <p:cNvSpPr>
            <a:spLocks noGrp="1"/>
          </p:cNvSpPr>
          <p:nvPr>
            <p:ph type="sldNum" sz="quarter" idx="15"/>
          </p:nvPr>
        </p:nvSpPr>
        <p:spPr/>
        <p:txBody>
          <a:bodyPr/>
          <a:lstStyle/>
          <a:p>
            <a:fld id="{F9B76065-02A8-2140-ABFF-467A450FC727}" type="slidenum">
              <a:rPr lang="en-US" smtClean="0"/>
              <a:pPr/>
              <a:t>68</a:t>
            </a:fld>
            <a:endParaRPr lang="en-US"/>
          </a:p>
        </p:txBody>
      </p:sp>
      <p:sp>
        <p:nvSpPr>
          <p:cNvPr id="19" name="Rectangle 1028"/>
          <p:cNvSpPr>
            <a:spLocks noChangeArrowheads="1"/>
          </p:cNvSpPr>
          <p:nvPr/>
        </p:nvSpPr>
        <p:spPr bwMode="auto">
          <a:xfrm>
            <a:off x="0" y="6492875"/>
            <a:ext cx="595035" cy="338554"/>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Mistral" charset="0"/>
              </a:rPr>
              <a:t>DMRP</a:t>
            </a:r>
          </a:p>
        </p:txBody>
      </p:sp>
      <p:sp>
        <p:nvSpPr>
          <p:cNvPr id="14" name="Rectangle 7"/>
          <p:cNvSpPr>
            <a:spLocks noChangeArrowheads="1"/>
          </p:cNvSpPr>
          <p:nvPr/>
        </p:nvSpPr>
        <p:spPr bwMode="auto">
          <a:xfrm>
            <a:off x="609600" y="1676400"/>
            <a:ext cx="2168232" cy="461665"/>
          </a:xfrm>
          <a:prstGeom prst="rect">
            <a:avLst/>
          </a:prstGeom>
          <a:noFill/>
          <a:ln w="9525">
            <a:noFill/>
            <a:miter lim="800000"/>
            <a:headEnd/>
            <a:tailEnd/>
          </a:ln>
        </p:spPr>
        <p:txBody>
          <a:bodyPr wrap="none">
            <a:prstTxWarp prst="textNoShape">
              <a:avLst/>
            </a:prstTxWarp>
            <a:spAutoFit/>
          </a:bodyPr>
          <a:lstStyle/>
          <a:p>
            <a:r>
              <a:rPr lang="en-US" sz="2400" b="1"/>
              <a:t>Significance</a:t>
            </a:r>
          </a:p>
        </p:txBody>
      </p:sp>
      <p:sp>
        <p:nvSpPr>
          <p:cNvPr id="16" name="Rectangle 9"/>
          <p:cNvSpPr>
            <a:spLocks noChangeArrowheads="1"/>
          </p:cNvSpPr>
          <p:nvPr/>
        </p:nvSpPr>
        <p:spPr bwMode="auto">
          <a:xfrm>
            <a:off x="1828800" y="2209800"/>
            <a:ext cx="4755366" cy="677108"/>
          </a:xfrm>
          <a:prstGeom prst="rect">
            <a:avLst/>
          </a:prstGeom>
          <a:noFill/>
          <a:ln w="9525">
            <a:noFill/>
            <a:miter lim="800000"/>
            <a:headEnd/>
            <a:tailEnd/>
          </a:ln>
        </p:spPr>
        <p:txBody>
          <a:bodyPr wrap="none">
            <a:prstTxWarp prst="textNoShape">
              <a:avLst/>
            </a:prstTxWarp>
            <a:spAutoFit/>
          </a:bodyPr>
          <a:lstStyle/>
          <a:p>
            <a:r>
              <a:rPr lang="en-US" sz="1900" dirty="0"/>
              <a:t>What is a good alignment?</a:t>
            </a:r>
          </a:p>
          <a:p>
            <a:r>
              <a:rPr lang="en-US" sz="1900" dirty="0"/>
              <a:t>What would you expect by chance alone?</a:t>
            </a:r>
          </a:p>
        </p:txBody>
      </p:sp>
      <p:sp>
        <p:nvSpPr>
          <p:cNvPr id="17" name="Rectangle 10"/>
          <p:cNvSpPr>
            <a:spLocks noChangeArrowheads="1"/>
          </p:cNvSpPr>
          <p:nvPr/>
        </p:nvSpPr>
        <p:spPr bwMode="auto">
          <a:xfrm>
            <a:off x="609600" y="3124200"/>
            <a:ext cx="6934949" cy="384721"/>
          </a:xfrm>
          <a:prstGeom prst="rect">
            <a:avLst/>
          </a:prstGeom>
          <a:noFill/>
          <a:ln w="9525">
            <a:noFill/>
            <a:miter lim="800000"/>
            <a:headEnd/>
            <a:tailEnd/>
          </a:ln>
        </p:spPr>
        <p:txBody>
          <a:bodyPr wrap="none">
            <a:prstTxWarp prst="textNoShape">
              <a:avLst/>
            </a:prstTxWarp>
            <a:spAutoFit/>
          </a:bodyPr>
          <a:lstStyle/>
          <a:p>
            <a:r>
              <a:rPr lang="en-US" sz="1900" dirty="0"/>
              <a:t>Can you get the same, or better, alignment score by chance?</a:t>
            </a:r>
          </a:p>
        </p:txBody>
      </p:sp>
      <p:sp>
        <p:nvSpPr>
          <p:cNvPr id="18" name="Rectangle 11"/>
          <p:cNvSpPr>
            <a:spLocks noChangeArrowheads="1"/>
          </p:cNvSpPr>
          <p:nvPr/>
        </p:nvSpPr>
        <p:spPr bwMode="auto">
          <a:xfrm>
            <a:off x="2143472" y="5483840"/>
            <a:ext cx="4876800" cy="1261884"/>
          </a:xfrm>
          <a:prstGeom prst="rect">
            <a:avLst/>
          </a:prstGeom>
          <a:noFill/>
          <a:ln w="9525">
            <a:noFill/>
            <a:miter lim="800000"/>
            <a:headEnd/>
            <a:tailEnd/>
          </a:ln>
        </p:spPr>
        <p:txBody>
          <a:bodyPr>
            <a:prstTxWarp prst="textNoShape">
              <a:avLst/>
            </a:prstTxWarp>
            <a:spAutoFit/>
          </a:bodyPr>
          <a:lstStyle/>
          <a:p>
            <a:r>
              <a:rPr lang="en-US" sz="1900" dirty="0">
                <a:solidFill>
                  <a:srgbClr val="FF0000"/>
                </a:solidFill>
              </a:rPr>
              <a:t>The computation of the E-value depends of the scoring matrix and the gap penalties used during the alignment, as well as the size of the target database.</a:t>
            </a:r>
          </a:p>
        </p:txBody>
      </p:sp>
      <p:sp>
        <p:nvSpPr>
          <p:cNvPr id="20" name="Rectangle 12"/>
          <p:cNvSpPr>
            <a:spLocks noChangeArrowheads="1"/>
          </p:cNvSpPr>
          <p:nvPr/>
        </p:nvSpPr>
        <p:spPr bwMode="auto">
          <a:xfrm>
            <a:off x="609600" y="3848038"/>
            <a:ext cx="7927975" cy="1554272"/>
          </a:xfrm>
          <a:prstGeom prst="rect">
            <a:avLst/>
          </a:prstGeom>
          <a:noFill/>
          <a:ln w="9525">
            <a:noFill/>
            <a:miter lim="800000"/>
            <a:headEnd/>
            <a:tailEnd/>
          </a:ln>
        </p:spPr>
        <p:txBody>
          <a:bodyPr>
            <a:prstTxWarp prst="textNoShape">
              <a:avLst/>
            </a:prstTxWarp>
            <a:spAutoFit/>
          </a:bodyPr>
          <a:lstStyle/>
          <a:p>
            <a:pPr algn="ctr"/>
            <a:r>
              <a:rPr lang="en-US" sz="1900" dirty="0"/>
              <a:t>For this we compute the “Expect-value”.</a:t>
            </a:r>
          </a:p>
          <a:p>
            <a:pPr algn="ctr"/>
            <a:r>
              <a:rPr lang="en-US" sz="1900" dirty="0"/>
              <a:t>The Expect value is the number of alignments with a scores equal or better than the observed score, that we expect to occur in a database search by chance.</a:t>
            </a:r>
          </a:p>
          <a:p>
            <a:pPr algn="ctr"/>
            <a:r>
              <a:rPr lang="en-US" sz="1900" dirty="0">
                <a:solidFill>
                  <a:srgbClr val="CC1433"/>
                </a:solidFill>
              </a:rPr>
              <a:t>Smaller E-values are more significant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BLAST</a:t>
            </a:r>
            <a:br>
              <a:rPr lang="en-US"/>
            </a:br>
            <a:r>
              <a:rPr lang="en-US" sz="3200"/>
              <a:t>Basic Local Alignment Search Tool</a:t>
            </a:r>
            <a:endParaRPr lang="en-US"/>
          </a:p>
        </p:txBody>
      </p:sp>
      <p:sp>
        <p:nvSpPr>
          <p:cNvPr id="5" name="Slide Number Placeholder 4"/>
          <p:cNvSpPr>
            <a:spLocks noGrp="1"/>
          </p:cNvSpPr>
          <p:nvPr>
            <p:ph type="sldNum" sz="quarter" idx="15"/>
          </p:nvPr>
        </p:nvSpPr>
        <p:spPr/>
        <p:txBody>
          <a:bodyPr/>
          <a:lstStyle/>
          <a:p>
            <a:fld id="{F9B76065-02A8-2140-ABFF-467A450FC727}" type="slidenum">
              <a:rPr lang="en-US" smtClean="0"/>
              <a:pPr/>
              <a:t>69</a:t>
            </a:fld>
            <a:endParaRPr lang="en-US"/>
          </a:p>
        </p:txBody>
      </p:sp>
      <p:sp>
        <p:nvSpPr>
          <p:cNvPr id="15" name="Rectangle 3"/>
          <p:cNvSpPr txBox="1">
            <a:spLocks noChangeArrowheads="1"/>
          </p:cNvSpPr>
          <p:nvPr/>
        </p:nvSpPr>
        <p:spPr>
          <a:xfrm>
            <a:off x="152400" y="1447800"/>
            <a:ext cx="8229600" cy="533400"/>
          </a:xfrm>
          <a:prstGeom prst="rect">
            <a:avLst/>
          </a:prstGeom>
        </p:spPr>
        <p:txBody>
          <a:bodyPr vert="horz">
            <a:normAutofit/>
          </a:bodyPr>
          <a:lstStyle/>
          <a:p>
            <a:pPr marL="274320" marR="0" lvl="0" indent="-274320" algn="ctr" defTabSz="914400" rtl="0" eaLnBrk="1" fontAlgn="auto" latinLnBrk="0" hangingPunct="1">
              <a:lnSpc>
                <a:spcPct val="90000"/>
              </a:lnSpc>
              <a:spcBef>
                <a:spcPts val="600"/>
              </a:spcBef>
              <a:spcAft>
                <a:spcPts val="0"/>
              </a:spcAft>
              <a:buClr>
                <a:schemeClr val="accent1"/>
              </a:buClr>
              <a:buSzPct val="70000"/>
              <a:buFont typeface="Times" charset="0"/>
              <a:buNone/>
              <a:tabLst/>
              <a:defRPr/>
            </a:pPr>
            <a:r>
              <a:rPr lang="en-US" sz="2400" cap="small"/>
              <a:t>Example Results</a:t>
            </a:r>
            <a:endParaRPr kumimoji="0" lang="en-US" sz="2400" b="0" i="0" u="none" strike="noStrike" kern="1200" cap="small" spc="0" normalizeH="0" baseline="0">
              <a:ln>
                <a:noFill/>
              </a:ln>
              <a:solidFill>
                <a:schemeClr val="tx1"/>
              </a:solidFill>
              <a:effectLst/>
              <a:uLnTx/>
              <a:uFillTx/>
            </a:endParaRPr>
          </a:p>
        </p:txBody>
      </p:sp>
      <p:sp>
        <p:nvSpPr>
          <p:cNvPr id="19" name="Rectangle 1028"/>
          <p:cNvSpPr>
            <a:spLocks noChangeArrowheads="1"/>
          </p:cNvSpPr>
          <p:nvPr/>
        </p:nvSpPr>
        <p:spPr bwMode="auto">
          <a:xfrm>
            <a:off x="0" y="6492875"/>
            <a:ext cx="595035" cy="338554"/>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Mistral" charset="0"/>
              </a:rPr>
              <a:t>DMRP</a:t>
            </a:r>
          </a:p>
        </p:txBody>
      </p:sp>
      <p:pic>
        <p:nvPicPr>
          <p:cNvPr id="10" name="Picture 9" descr="blastxres3.png"/>
          <p:cNvPicPr>
            <a:picLocks noChangeAspect="1"/>
          </p:cNvPicPr>
          <p:nvPr/>
        </p:nvPicPr>
        <p:blipFill>
          <a:blip r:embed="rId3"/>
          <a:stretch>
            <a:fillRect/>
          </a:stretch>
        </p:blipFill>
        <p:spPr>
          <a:xfrm>
            <a:off x="1447800" y="1877413"/>
            <a:ext cx="5727700" cy="4447187"/>
          </a:xfrm>
          <a:prstGeom prst="rect">
            <a:avLst/>
          </a:prstGeom>
        </p:spPr>
      </p:pic>
      <p:sp>
        <p:nvSpPr>
          <p:cNvPr id="11" name="Oval 10"/>
          <p:cNvSpPr/>
          <p:nvPr/>
        </p:nvSpPr>
        <p:spPr>
          <a:xfrm>
            <a:off x="2133600" y="3962400"/>
            <a:ext cx="914400" cy="228600"/>
          </a:xfrm>
          <a:prstGeom prst="ellipse">
            <a:avLst/>
          </a:prstGeom>
          <a:solidFill>
            <a:schemeClr val="accent6">
              <a:alpha val="34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276600" y="3962400"/>
            <a:ext cx="914400" cy="228600"/>
          </a:xfrm>
          <a:prstGeom prst="ellipse">
            <a:avLst/>
          </a:prstGeom>
          <a:solidFill>
            <a:schemeClr val="accent6">
              <a:alpha val="34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86000" y="4038600"/>
            <a:ext cx="914400" cy="228600"/>
          </a:xfrm>
          <a:prstGeom prst="ellipse">
            <a:avLst/>
          </a:prstGeom>
          <a:solidFill>
            <a:schemeClr val="accent6">
              <a:alpha val="34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114800" y="4038600"/>
            <a:ext cx="914400" cy="228600"/>
          </a:xfrm>
          <a:prstGeom prst="ellipse">
            <a:avLst/>
          </a:prstGeom>
          <a:solidFill>
            <a:schemeClr val="accent6">
              <a:alpha val="34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410200" y="4038600"/>
            <a:ext cx="914400" cy="228600"/>
          </a:xfrm>
          <a:prstGeom prst="ellipse">
            <a:avLst/>
          </a:prstGeom>
          <a:solidFill>
            <a:schemeClr val="accent6">
              <a:alpha val="34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1C0AB-3B89-4F36-ABBB-F502DAD95DBF}"/>
              </a:ext>
            </a:extLst>
          </p:cNvPr>
          <p:cNvSpPr>
            <a:spLocks noGrp="1"/>
          </p:cNvSpPr>
          <p:nvPr>
            <p:ph type="title"/>
          </p:nvPr>
        </p:nvSpPr>
        <p:spPr/>
        <p:txBody>
          <a:bodyPr/>
          <a:lstStyle/>
          <a:p>
            <a:r>
              <a:rPr lang="pt-BR" dirty="0" err="1">
                <a:solidFill>
                  <a:schemeClr val="bg1"/>
                </a:solidFill>
              </a:rPr>
              <a:t>Flow</a:t>
            </a:r>
            <a:r>
              <a:rPr lang="pt-BR" dirty="0">
                <a:solidFill>
                  <a:schemeClr val="bg1"/>
                </a:solidFill>
              </a:rPr>
              <a:t> </a:t>
            </a:r>
            <a:r>
              <a:rPr lang="pt-BR" dirty="0" err="1">
                <a:solidFill>
                  <a:schemeClr val="bg1"/>
                </a:solidFill>
              </a:rPr>
              <a:t>of</a:t>
            </a:r>
            <a:r>
              <a:rPr lang="pt-BR" dirty="0">
                <a:solidFill>
                  <a:schemeClr val="bg1"/>
                </a:solidFill>
              </a:rPr>
              <a:t> </a:t>
            </a:r>
            <a:r>
              <a:rPr lang="pt-BR" dirty="0" err="1">
                <a:solidFill>
                  <a:schemeClr val="bg1"/>
                </a:solidFill>
              </a:rPr>
              <a:t>information</a:t>
            </a:r>
            <a:r>
              <a:rPr lang="pt-BR" dirty="0">
                <a:solidFill>
                  <a:schemeClr val="bg1"/>
                </a:solidFill>
              </a:rPr>
              <a:t> in </a:t>
            </a:r>
            <a:r>
              <a:rPr lang="pt-BR" dirty="0" err="1">
                <a:solidFill>
                  <a:schemeClr val="bg1"/>
                </a:solidFill>
              </a:rPr>
              <a:t>the</a:t>
            </a:r>
            <a:r>
              <a:rPr lang="pt-BR" dirty="0">
                <a:solidFill>
                  <a:schemeClr val="bg1"/>
                </a:solidFill>
              </a:rPr>
              <a:t> </a:t>
            </a:r>
            <a:r>
              <a:rPr lang="pt-BR" dirty="0" err="1">
                <a:solidFill>
                  <a:schemeClr val="bg1"/>
                </a:solidFill>
              </a:rPr>
              <a:t>cell</a:t>
            </a:r>
            <a:endParaRPr lang="pt-BR" dirty="0">
              <a:solidFill>
                <a:schemeClr val="bg1"/>
              </a:solidFill>
            </a:endParaRPr>
          </a:p>
        </p:txBody>
      </p:sp>
      <p:sp>
        <p:nvSpPr>
          <p:cNvPr id="3" name="Espaço Reservado para Conteúdo 2">
            <a:extLst>
              <a:ext uri="{FF2B5EF4-FFF2-40B4-BE49-F238E27FC236}">
                <a16:creationId xmlns:a16="http://schemas.microsoft.com/office/drawing/2014/main" id="{C0A655B1-3A03-42E6-9004-BF3338CD1497}"/>
              </a:ext>
            </a:extLst>
          </p:cNvPr>
          <p:cNvSpPr>
            <a:spLocks noGrp="1"/>
          </p:cNvSpPr>
          <p:nvPr>
            <p:ph sz="quarter" idx="1"/>
          </p:nvPr>
        </p:nvSpPr>
        <p:spPr/>
        <p:txBody>
          <a:bodyPr/>
          <a:lstStyle/>
          <a:p>
            <a:endParaRPr lang="pt-BR"/>
          </a:p>
        </p:txBody>
      </p:sp>
      <p:sp>
        <p:nvSpPr>
          <p:cNvPr id="5" name="Espaço Reservado para Número de Slide 4">
            <a:extLst>
              <a:ext uri="{FF2B5EF4-FFF2-40B4-BE49-F238E27FC236}">
                <a16:creationId xmlns:a16="http://schemas.microsoft.com/office/drawing/2014/main" id="{7C56515D-B564-432D-8572-1148253ABE3F}"/>
              </a:ext>
            </a:extLst>
          </p:cNvPr>
          <p:cNvSpPr>
            <a:spLocks noGrp="1"/>
          </p:cNvSpPr>
          <p:nvPr>
            <p:ph type="sldNum" sz="quarter" idx="15"/>
          </p:nvPr>
        </p:nvSpPr>
        <p:spPr/>
        <p:txBody>
          <a:bodyPr/>
          <a:lstStyle/>
          <a:p>
            <a:fld id="{F9B76065-02A8-2140-ABFF-467A450FC727}" type="slidenum">
              <a:rPr lang="en-US" smtClean="0"/>
              <a:pPr/>
              <a:t>7</a:t>
            </a:fld>
            <a:endParaRPr lang="en-US"/>
          </a:p>
        </p:txBody>
      </p:sp>
      <p:pic>
        <p:nvPicPr>
          <p:cNvPr id="7" name="DogmaCentralBiologíaMolecular.m4v">
            <a:hlinkClick r:id="" action="ppaction://media"/>
            <a:extLst>
              <a:ext uri="{FF2B5EF4-FFF2-40B4-BE49-F238E27FC236}">
                <a16:creationId xmlns:a16="http://schemas.microsoft.com/office/drawing/2014/main" id="{43F96332-0CDF-4EB7-9C16-B6674A84D229}"/>
              </a:ext>
            </a:extLst>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0" y="1527048"/>
            <a:ext cx="9144000" cy="5142312"/>
          </a:xfrm>
          <a:prstGeom prst="rect">
            <a:avLst/>
          </a:prstGeom>
        </p:spPr>
      </p:pic>
    </p:spTree>
    <p:extLst>
      <p:ext uri="{BB962C8B-B14F-4D97-AF65-F5344CB8AC3E}">
        <p14:creationId xmlns:p14="http://schemas.microsoft.com/office/powerpoint/2010/main" val="35046716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Text Box 4"/>
          <p:cNvSpPr txBox="1">
            <a:spLocks noChangeArrowheads="1"/>
          </p:cNvSpPr>
          <p:nvPr/>
        </p:nvSpPr>
        <p:spPr bwMode="auto">
          <a:xfrm>
            <a:off x="323528" y="120650"/>
            <a:ext cx="1868796" cy="646331"/>
          </a:xfrm>
          <a:prstGeom prst="rect">
            <a:avLst/>
          </a:prstGeom>
          <a:noFill/>
          <a:ln w="9525">
            <a:noFill/>
            <a:miter lim="800000"/>
            <a:headEnd/>
            <a:tailEnd/>
          </a:ln>
        </p:spPr>
        <p:txBody>
          <a:bodyPr wrap="none">
            <a:prstTxWarp prst="textNoShape">
              <a:avLst/>
            </a:prstTxWarp>
            <a:spAutoFit/>
          </a:bodyPr>
          <a:lstStyle/>
          <a:p>
            <a:r>
              <a:rPr lang="en-US" sz="3600" b="1" dirty="0"/>
              <a:t>BLAST</a:t>
            </a:r>
          </a:p>
        </p:txBody>
      </p:sp>
      <p:pic>
        <p:nvPicPr>
          <p:cNvPr id="104451" name="Picture 3"/>
          <p:cNvPicPr>
            <a:picLocks noChangeAspect="1"/>
          </p:cNvPicPr>
          <p:nvPr/>
        </p:nvPicPr>
        <p:blipFill>
          <a:blip r:embed="rId3"/>
          <a:srcRect/>
          <a:stretch>
            <a:fillRect/>
          </a:stretch>
        </p:blipFill>
        <p:spPr bwMode="auto">
          <a:xfrm>
            <a:off x="539552" y="754063"/>
            <a:ext cx="8157120" cy="5843289"/>
          </a:xfrm>
          <a:prstGeom prst="rect">
            <a:avLst/>
          </a:prstGeom>
          <a:noFill/>
          <a:ln w="9525">
            <a:noFill/>
            <a:miter lim="800000"/>
            <a:headEnd/>
            <a:tailEnd/>
          </a:ln>
        </p:spPr>
      </p:pic>
      <p:sp>
        <p:nvSpPr>
          <p:cNvPr id="2" name="Rectangle 1"/>
          <p:cNvSpPr/>
          <p:nvPr/>
        </p:nvSpPr>
        <p:spPr>
          <a:xfrm>
            <a:off x="2699792" y="120650"/>
            <a:ext cx="5660524" cy="584776"/>
          </a:xfrm>
          <a:prstGeom prst="rect">
            <a:avLst/>
          </a:prstGeom>
        </p:spPr>
        <p:txBody>
          <a:bodyPr wrap="none">
            <a:spAutoFit/>
          </a:bodyPr>
          <a:lstStyle/>
          <a:p>
            <a:r>
              <a:rPr lang="en-US" sz="3200" dirty="0">
                <a:hlinkClick r:id="rId4"/>
              </a:rPr>
              <a:t>http://blast.ncbi.nlm.nih.gov/</a:t>
            </a:r>
            <a:endParaRPr lang="en-US" sz="32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3BC53B-92BB-4F72-8430-56B5C0EF6D40}"/>
              </a:ext>
            </a:extLst>
          </p:cNvPr>
          <p:cNvSpPr>
            <a:spLocks noGrp="1"/>
          </p:cNvSpPr>
          <p:nvPr>
            <p:ph type="title"/>
          </p:nvPr>
        </p:nvSpPr>
        <p:spPr/>
        <p:txBody>
          <a:bodyPr/>
          <a:lstStyle/>
          <a:p>
            <a:r>
              <a:rPr lang="pt-BR" dirty="0" err="1"/>
              <a:t>Example</a:t>
            </a:r>
            <a:endParaRPr lang="pt-BR" dirty="0"/>
          </a:p>
        </p:txBody>
      </p:sp>
      <p:sp>
        <p:nvSpPr>
          <p:cNvPr id="5" name="Espaço Reservado para Número de Slide 4">
            <a:extLst>
              <a:ext uri="{FF2B5EF4-FFF2-40B4-BE49-F238E27FC236}">
                <a16:creationId xmlns:a16="http://schemas.microsoft.com/office/drawing/2014/main" id="{96874891-6048-46BA-9A4F-7E8102B208C2}"/>
              </a:ext>
            </a:extLst>
          </p:cNvPr>
          <p:cNvSpPr>
            <a:spLocks noGrp="1"/>
          </p:cNvSpPr>
          <p:nvPr>
            <p:ph type="sldNum" sz="quarter" idx="12"/>
          </p:nvPr>
        </p:nvSpPr>
        <p:spPr/>
        <p:txBody>
          <a:bodyPr/>
          <a:lstStyle/>
          <a:p>
            <a:fld id="{F9B76065-02A8-2140-ABFF-467A450FC727}" type="slidenum">
              <a:rPr lang="en-US" smtClean="0"/>
              <a:pPr/>
              <a:t>71</a:t>
            </a:fld>
            <a:endParaRPr lang="en-US"/>
          </a:p>
        </p:txBody>
      </p:sp>
      <p:sp>
        <p:nvSpPr>
          <p:cNvPr id="7" name="Espaço Reservado para Conteúdo 6">
            <a:extLst>
              <a:ext uri="{FF2B5EF4-FFF2-40B4-BE49-F238E27FC236}">
                <a16:creationId xmlns:a16="http://schemas.microsoft.com/office/drawing/2014/main" id="{A4DC4E70-74E3-45C0-80CA-B36EA5A76CBF}"/>
              </a:ext>
            </a:extLst>
          </p:cNvPr>
          <p:cNvSpPr>
            <a:spLocks noGrp="1"/>
          </p:cNvSpPr>
          <p:nvPr>
            <p:ph sz="quarter" idx="2"/>
          </p:nvPr>
        </p:nvSpPr>
        <p:spPr>
          <a:xfrm>
            <a:off x="405384" y="1600200"/>
            <a:ext cx="7522464" cy="4572000"/>
          </a:xfrm>
        </p:spPr>
        <p:txBody>
          <a:bodyPr/>
          <a:lstStyle/>
          <a:p>
            <a:r>
              <a:rPr lang="pt-BR" dirty="0" err="1"/>
              <a:t>From</a:t>
            </a:r>
            <a:r>
              <a:rPr lang="pt-BR" dirty="0"/>
              <a:t> </a:t>
            </a:r>
            <a:r>
              <a:rPr lang="pt-BR" dirty="0">
                <a:hlinkClick r:id="rId2"/>
              </a:rPr>
              <a:t>https://github.com/</a:t>
            </a:r>
            <a:r>
              <a:rPr lang="pt-BR" dirty="0" err="1">
                <a:hlinkClick r:id="rId2"/>
              </a:rPr>
              <a:t>labbces</a:t>
            </a:r>
            <a:r>
              <a:rPr lang="pt-BR" dirty="0">
                <a:hlinkClick r:id="rId2"/>
              </a:rPr>
              <a:t>/smagro2019</a:t>
            </a:r>
            <a:r>
              <a:rPr lang="pt-BR" dirty="0"/>
              <a:t>, </a:t>
            </a:r>
            <a:r>
              <a:rPr lang="pt-BR" dirty="0" err="1"/>
              <a:t>get</a:t>
            </a:r>
            <a:r>
              <a:rPr lang="pt-BR" dirty="0"/>
              <a:t> </a:t>
            </a:r>
            <a:r>
              <a:rPr lang="pt-BR" dirty="0" err="1"/>
              <a:t>the</a:t>
            </a:r>
            <a:r>
              <a:rPr lang="pt-BR" dirty="0"/>
              <a:t> file </a:t>
            </a:r>
            <a:r>
              <a:rPr lang="pt-BR" dirty="0" err="1"/>
              <a:t>desconocido.fa</a:t>
            </a:r>
            <a:endParaRPr lang="pt-BR" dirty="0"/>
          </a:p>
          <a:p>
            <a:r>
              <a:rPr lang="pt-BR" dirty="0"/>
              <a:t>Follow </a:t>
            </a:r>
            <a:r>
              <a:rPr lang="pt-BR" dirty="0" err="1"/>
              <a:t>the</a:t>
            </a:r>
            <a:r>
              <a:rPr lang="pt-BR" dirty="0"/>
              <a:t> </a:t>
            </a:r>
            <a:r>
              <a:rPr lang="pt-BR" dirty="0" err="1"/>
              <a:t>instructions</a:t>
            </a:r>
            <a:r>
              <a:rPr lang="pt-BR" dirty="0"/>
              <a:t> in </a:t>
            </a:r>
            <a:r>
              <a:rPr lang="pt-BR" dirty="0" err="1"/>
              <a:t>the</a:t>
            </a:r>
            <a:r>
              <a:rPr lang="pt-BR" dirty="0"/>
              <a:t> file blast.practical.txt, </a:t>
            </a:r>
            <a:r>
              <a:rPr lang="pt-BR" dirty="0" err="1"/>
              <a:t>available</a:t>
            </a:r>
            <a:r>
              <a:rPr lang="pt-BR" dirty="0"/>
              <a:t> in </a:t>
            </a:r>
            <a:r>
              <a:rPr lang="pt-BR" dirty="0" err="1"/>
              <a:t>the</a:t>
            </a:r>
            <a:r>
              <a:rPr lang="pt-BR" dirty="0"/>
              <a:t> </a:t>
            </a:r>
            <a:r>
              <a:rPr lang="pt-BR" dirty="0" err="1"/>
              <a:t>same</a:t>
            </a:r>
            <a:r>
              <a:rPr lang="pt-BR" dirty="0"/>
              <a:t> </a:t>
            </a:r>
            <a:r>
              <a:rPr lang="pt-BR" dirty="0" err="1"/>
              <a:t>repository</a:t>
            </a:r>
            <a:r>
              <a:rPr lang="pt-BR" dirty="0"/>
              <a:t>.</a:t>
            </a:r>
          </a:p>
        </p:txBody>
      </p:sp>
    </p:spTree>
    <p:extLst>
      <p:ext uri="{BB962C8B-B14F-4D97-AF65-F5344CB8AC3E}">
        <p14:creationId xmlns:p14="http://schemas.microsoft.com/office/powerpoint/2010/main" val="5494553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BLAST flavors</a:t>
            </a:r>
          </a:p>
        </p:txBody>
      </p:sp>
      <p:sp>
        <p:nvSpPr>
          <p:cNvPr id="5" name="Slide Number Placeholder 4"/>
          <p:cNvSpPr>
            <a:spLocks noGrp="1"/>
          </p:cNvSpPr>
          <p:nvPr>
            <p:ph type="sldNum" sz="quarter" idx="12"/>
          </p:nvPr>
        </p:nvSpPr>
        <p:spPr/>
        <p:txBody>
          <a:bodyPr/>
          <a:lstStyle/>
          <a:p>
            <a:fld id="{F9B76065-02A8-2140-ABFF-467A450FC727}" type="slidenum">
              <a:rPr lang="en-US" smtClean="0"/>
              <a:pPr/>
              <a:t>72</a:t>
            </a:fld>
            <a:endParaRPr lang="en-US"/>
          </a:p>
        </p:txBody>
      </p:sp>
      <p:pic>
        <p:nvPicPr>
          <p:cNvPr id="8" name="Picture 7" descr="Screen Shot 2016-05-24 at 2.39.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20" y="2132856"/>
            <a:ext cx="7092280" cy="2665608"/>
          </a:xfrm>
          <a:prstGeom prst="rect">
            <a:avLst/>
          </a:prstGeom>
        </p:spPr>
      </p:pic>
    </p:spTree>
    <p:extLst>
      <p:ext uri="{BB962C8B-B14F-4D97-AF65-F5344CB8AC3E}">
        <p14:creationId xmlns:p14="http://schemas.microsoft.com/office/powerpoint/2010/main" val="1516164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4"/>
          <p:cNvSpPr txBox="1">
            <a:spLocks noChangeArrowheads="1"/>
          </p:cNvSpPr>
          <p:nvPr/>
        </p:nvSpPr>
        <p:spPr bwMode="auto">
          <a:xfrm>
            <a:off x="2819400" y="188913"/>
            <a:ext cx="2419052" cy="523220"/>
          </a:xfrm>
          <a:prstGeom prst="rect">
            <a:avLst/>
          </a:prstGeom>
          <a:noFill/>
          <a:ln w="9525">
            <a:noFill/>
            <a:miter lim="800000"/>
            <a:headEnd/>
            <a:tailEnd/>
          </a:ln>
        </p:spPr>
        <p:txBody>
          <a:bodyPr wrap="none">
            <a:prstTxWarp prst="textNoShape">
              <a:avLst/>
            </a:prstTxWarp>
            <a:spAutoFit/>
          </a:bodyPr>
          <a:lstStyle/>
          <a:p>
            <a:r>
              <a:rPr lang="es-MX" sz="2800" dirty="0"/>
              <a:t>Keep in mind</a:t>
            </a:r>
            <a:endParaRPr lang="es-ES" sz="2800" dirty="0"/>
          </a:p>
        </p:txBody>
      </p:sp>
      <p:sp>
        <p:nvSpPr>
          <p:cNvPr id="110595" name="Text Box 5"/>
          <p:cNvSpPr txBox="1">
            <a:spLocks noChangeArrowheads="1"/>
          </p:cNvSpPr>
          <p:nvPr/>
        </p:nvSpPr>
        <p:spPr bwMode="auto">
          <a:xfrm>
            <a:off x="365125" y="1331913"/>
            <a:ext cx="3368675" cy="4247317"/>
          </a:xfrm>
          <a:prstGeom prst="rect">
            <a:avLst/>
          </a:prstGeom>
          <a:noFill/>
          <a:ln w="9525">
            <a:noFill/>
            <a:miter lim="800000"/>
            <a:headEnd/>
            <a:tailEnd/>
          </a:ln>
        </p:spPr>
        <p:txBody>
          <a:bodyPr>
            <a:prstTxWarp prst="textNoShape">
              <a:avLst/>
            </a:prstTxWarp>
            <a:spAutoFit/>
          </a:bodyPr>
          <a:lstStyle/>
          <a:p>
            <a:r>
              <a:rPr lang="es-MX" dirty="0"/>
              <a:t>When there are stretches of the same residue</a:t>
            </a:r>
          </a:p>
          <a:p>
            <a:endParaRPr lang="es-MX" dirty="0"/>
          </a:p>
          <a:p>
            <a:endParaRPr lang="es-MX" dirty="0"/>
          </a:p>
          <a:p>
            <a:r>
              <a:rPr lang="es-MX" dirty="0"/>
              <a:t>When BLAST do not return any result</a:t>
            </a:r>
          </a:p>
          <a:p>
            <a:endParaRPr lang="es-MX" dirty="0"/>
          </a:p>
          <a:p>
            <a:endParaRPr lang="es-MX" dirty="0"/>
          </a:p>
          <a:p>
            <a:endParaRPr lang="es-MX" dirty="0"/>
          </a:p>
          <a:p>
            <a:r>
              <a:rPr lang="es-MX" dirty="0"/>
              <a:t>You are getting to high E-values</a:t>
            </a:r>
          </a:p>
          <a:p>
            <a:endParaRPr lang="es-MX" dirty="0"/>
          </a:p>
          <a:p>
            <a:endParaRPr lang="es-MX" dirty="0"/>
          </a:p>
          <a:p>
            <a:r>
              <a:rPr lang="es-MX" dirty="0"/>
              <a:t>You are getrting too much matches</a:t>
            </a:r>
            <a:endParaRPr lang="es-ES" dirty="0"/>
          </a:p>
        </p:txBody>
      </p:sp>
      <p:sp>
        <p:nvSpPr>
          <p:cNvPr id="110596" name="Text Box 6"/>
          <p:cNvSpPr txBox="1">
            <a:spLocks noChangeArrowheads="1"/>
          </p:cNvSpPr>
          <p:nvPr/>
        </p:nvSpPr>
        <p:spPr bwMode="auto">
          <a:xfrm>
            <a:off x="4251325" y="1371600"/>
            <a:ext cx="4587875" cy="4247317"/>
          </a:xfrm>
          <a:prstGeom prst="rect">
            <a:avLst/>
          </a:prstGeom>
          <a:noFill/>
          <a:ln w="9525">
            <a:noFill/>
            <a:miter lim="800000"/>
            <a:headEnd/>
            <a:tailEnd/>
          </a:ln>
        </p:spPr>
        <p:txBody>
          <a:bodyPr>
            <a:prstTxWarp prst="textNoShape">
              <a:avLst/>
            </a:prstTxWarp>
            <a:spAutoFit/>
          </a:bodyPr>
          <a:lstStyle/>
          <a:p>
            <a:r>
              <a:rPr lang="es-MX" dirty="0"/>
              <a:t>Use the low complexity filter</a:t>
            </a:r>
          </a:p>
          <a:p>
            <a:endParaRPr lang="es-MX" dirty="0"/>
          </a:p>
          <a:p>
            <a:endParaRPr lang="es-MX" dirty="0"/>
          </a:p>
          <a:p>
            <a:r>
              <a:rPr lang="es-MX" dirty="0"/>
              <a:t>You can change the scoring matrix, or the gap penalties. Or try another BLAST program and/or database, .e.g, blastx instead of blastn</a:t>
            </a:r>
          </a:p>
          <a:p>
            <a:endParaRPr lang="es-MX" dirty="0"/>
          </a:p>
          <a:p>
            <a:r>
              <a:rPr lang="es-MX" dirty="0"/>
              <a:t>Change search parameters, matrix, gaps penalties, to confirm the robustness of your match.</a:t>
            </a:r>
          </a:p>
          <a:p>
            <a:endParaRPr lang="es-MX" dirty="0"/>
          </a:p>
          <a:p>
            <a:endParaRPr lang="es-MX" dirty="0"/>
          </a:p>
          <a:p>
            <a:r>
              <a:rPr lang="es-MX" dirty="0"/>
              <a:t>Change target database, or filter your results based on e.g., taxonomy</a:t>
            </a:r>
            <a:endParaRPr lang="es-ES" dirty="0"/>
          </a:p>
        </p:txBody>
      </p:sp>
      <p:sp>
        <p:nvSpPr>
          <p:cNvPr id="110597" name="AutoShape 7"/>
          <p:cNvSpPr>
            <a:spLocks noChangeArrowheads="1"/>
          </p:cNvSpPr>
          <p:nvPr/>
        </p:nvSpPr>
        <p:spPr bwMode="auto">
          <a:xfrm>
            <a:off x="3429000" y="1676400"/>
            <a:ext cx="533400" cy="304800"/>
          </a:xfrm>
          <a:prstGeom prst="rightArrow">
            <a:avLst>
              <a:gd name="adj1" fmla="val 50000"/>
              <a:gd name="adj2" fmla="val 43750"/>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
        <p:nvSpPr>
          <p:cNvPr id="110598" name="AutoShape 8"/>
          <p:cNvSpPr>
            <a:spLocks noChangeArrowheads="1"/>
          </p:cNvSpPr>
          <p:nvPr/>
        </p:nvSpPr>
        <p:spPr bwMode="auto">
          <a:xfrm>
            <a:off x="3429000" y="2667000"/>
            <a:ext cx="533400" cy="304800"/>
          </a:xfrm>
          <a:prstGeom prst="rightArrow">
            <a:avLst>
              <a:gd name="adj1" fmla="val 50000"/>
              <a:gd name="adj2" fmla="val 43750"/>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
        <p:nvSpPr>
          <p:cNvPr id="110599" name="AutoShape 9"/>
          <p:cNvSpPr>
            <a:spLocks noChangeArrowheads="1"/>
          </p:cNvSpPr>
          <p:nvPr/>
        </p:nvSpPr>
        <p:spPr bwMode="auto">
          <a:xfrm>
            <a:off x="3429000" y="3886200"/>
            <a:ext cx="533400" cy="304800"/>
          </a:xfrm>
          <a:prstGeom prst="rightArrow">
            <a:avLst>
              <a:gd name="adj1" fmla="val 50000"/>
              <a:gd name="adj2" fmla="val 43750"/>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
        <p:nvSpPr>
          <p:cNvPr id="110600" name="AutoShape 10"/>
          <p:cNvSpPr>
            <a:spLocks noChangeArrowheads="1"/>
          </p:cNvSpPr>
          <p:nvPr/>
        </p:nvSpPr>
        <p:spPr bwMode="auto">
          <a:xfrm>
            <a:off x="3429000" y="5029200"/>
            <a:ext cx="533400" cy="304800"/>
          </a:xfrm>
          <a:prstGeom prst="rightArrow">
            <a:avLst>
              <a:gd name="adj1" fmla="val 50000"/>
              <a:gd name="adj2" fmla="val 43750"/>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endParaRPr lang="es-ES_tradnl">
              <a:ea typeface="ＭＳ Ｐゴシック" charset="-128"/>
              <a:cs typeface="ＭＳ Ｐゴシック" charset="-128"/>
            </a:endParaRPr>
          </a:p>
        </p:txBody>
      </p:sp>
      <p:sp>
        <p:nvSpPr>
          <p:cNvPr id="112643" name="Content Placeholder 2"/>
          <p:cNvSpPr>
            <a:spLocks noGrp="1"/>
          </p:cNvSpPr>
          <p:nvPr>
            <p:ph sz="quarter" idx="1"/>
          </p:nvPr>
        </p:nvSpPr>
        <p:spPr/>
        <p:txBody>
          <a:bodyPr/>
          <a:lstStyle/>
          <a:p>
            <a:endParaRPr lang="es-ES_tradnl">
              <a:ea typeface="ＭＳ Ｐゴシック" charset="-128"/>
              <a:cs typeface="ＭＳ Ｐゴシック" charset="-128"/>
            </a:endParaRPr>
          </a:p>
        </p:txBody>
      </p:sp>
      <p:pic>
        <p:nvPicPr>
          <p:cNvPr id="112644" name="Picture 6"/>
          <p:cNvPicPr>
            <a:picLocks noChangeAspect="1"/>
          </p:cNvPicPr>
          <p:nvPr/>
        </p:nvPicPr>
        <p:blipFill>
          <a:blip r:embed="rId2"/>
          <a:srcRect/>
          <a:stretch>
            <a:fillRect/>
          </a:stretch>
        </p:blipFill>
        <p:spPr bwMode="auto">
          <a:xfrm>
            <a:off x="0" y="0"/>
            <a:ext cx="8153400" cy="6875463"/>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endParaRPr lang="es-ES_tradnl">
              <a:ea typeface="ＭＳ Ｐゴシック" charset="-128"/>
              <a:cs typeface="ＭＳ Ｐゴシック" charset="-128"/>
            </a:endParaRPr>
          </a:p>
        </p:txBody>
      </p:sp>
      <p:sp>
        <p:nvSpPr>
          <p:cNvPr id="113667" name="Content Placeholder 2"/>
          <p:cNvSpPr>
            <a:spLocks noGrp="1"/>
          </p:cNvSpPr>
          <p:nvPr>
            <p:ph sz="quarter" idx="1"/>
          </p:nvPr>
        </p:nvSpPr>
        <p:spPr/>
        <p:txBody>
          <a:bodyPr/>
          <a:lstStyle/>
          <a:p>
            <a:endParaRPr lang="es-ES_tradnl">
              <a:ea typeface="ＭＳ Ｐゴシック" charset="-128"/>
              <a:cs typeface="ＭＳ Ｐゴシック" charset="-128"/>
            </a:endParaRPr>
          </a:p>
        </p:txBody>
      </p:sp>
      <p:pic>
        <p:nvPicPr>
          <p:cNvPr id="113668" name="Picture 3"/>
          <p:cNvPicPr>
            <a:picLocks noChangeAspect="1"/>
          </p:cNvPicPr>
          <p:nvPr/>
        </p:nvPicPr>
        <p:blipFill>
          <a:blip r:embed="rId2"/>
          <a:srcRect/>
          <a:stretch>
            <a:fillRect/>
          </a:stretch>
        </p:blipFill>
        <p:spPr bwMode="auto">
          <a:xfrm>
            <a:off x="0" y="0"/>
            <a:ext cx="8153400" cy="6875463"/>
          </a:xfrm>
          <a:prstGeom prst="rect">
            <a:avLst/>
          </a:prstGeom>
          <a:noFill/>
          <a:ln w="9525">
            <a:noFill/>
            <a:miter lim="800000"/>
            <a:headEnd/>
            <a:tailEnd/>
          </a:ln>
        </p:spPr>
      </p:pic>
      <p:sp>
        <p:nvSpPr>
          <p:cNvPr id="5" name="Rounded Rectangle 4"/>
          <p:cNvSpPr/>
          <p:nvPr/>
        </p:nvSpPr>
        <p:spPr>
          <a:xfrm>
            <a:off x="5791200" y="990600"/>
            <a:ext cx="1752600" cy="1219200"/>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_trad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endParaRPr lang="es-ES_tradnl">
              <a:ea typeface="ＭＳ Ｐゴシック" charset="-128"/>
              <a:cs typeface="ＭＳ Ｐゴシック" charset="-128"/>
            </a:endParaRPr>
          </a:p>
        </p:txBody>
      </p:sp>
      <p:sp>
        <p:nvSpPr>
          <p:cNvPr id="114691" name="Content Placeholder 2"/>
          <p:cNvSpPr>
            <a:spLocks noGrp="1"/>
          </p:cNvSpPr>
          <p:nvPr>
            <p:ph sz="quarter" idx="1"/>
          </p:nvPr>
        </p:nvSpPr>
        <p:spPr/>
        <p:txBody>
          <a:bodyPr/>
          <a:lstStyle/>
          <a:p>
            <a:endParaRPr lang="es-ES_tradnl">
              <a:ea typeface="ＭＳ Ｐゴシック" charset="-128"/>
              <a:cs typeface="ＭＳ Ｐゴシック" charset="-128"/>
            </a:endParaRPr>
          </a:p>
        </p:txBody>
      </p:sp>
      <p:pic>
        <p:nvPicPr>
          <p:cNvPr id="114692" name="Picture 3"/>
          <p:cNvPicPr>
            <a:picLocks noChangeAspect="1"/>
          </p:cNvPicPr>
          <p:nvPr/>
        </p:nvPicPr>
        <p:blipFill>
          <a:blip r:embed="rId2"/>
          <a:srcRect/>
          <a:stretch>
            <a:fillRect/>
          </a:stretch>
        </p:blipFill>
        <p:spPr bwMode="auto">
          <a:xfrm>
            <a:off x="0" y="0"/>
            <a:ext cx="8153400" cy="6875463"/>
          </a:xfrm>
          <a:prstGeom prst="rect">
            <a:avLst/>
          </a:prstGeom>
          <a:noFill/>
          <a:ln w="9525">
            <a:noFill/>
            <a:miter lim="800000"/>
            <a:headEnd/>
            <a:tailEnd/>
          </a:ln>
        </p:spPr>
      </p:pic>
      <p:sp>
        <p:nvSpPr>
          <p:cNvPr id="5" name="Rounded Rectangle 4"/>
          <p:cNvSpPr/>
          <p:nvPr/>
        </p:nvSpPr>
        <p:spPr>
          <a:xfrm>
            <a:off x="1676400" y="3962400"/>
            <a:ext cx="3962400" cy="457200"/>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_trad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endParaRPr lang="es-ES_tradnl">
              <a:ea typeface="ＭＳ Ｐゴシック" charset="-128"/>
              <a:cs typeface="ＭＳ Ｐゴシック" charset="-128"/>
            </a:endParaRPr>
          </a:p>
        </p:txBody>
      </p:sp>
      <p:sp>
        <p:nvSpPr>
          <p:cNvPr id="120835" name="Content Placeholder 2"/>
          <p:cNvSpPr>
            <a:spLocks noGrp="1"/>
          </p:cNvSpPr>
          <p:nvPr>
            <p:ph sz="quarter" idx="1"/>
          </p:nvPr>
        </p:nvSpPr>
        <p:spPr/>
        <p:txBody>
          <a:bodyPr/>
          <a:lstStyle/>
          <a:p>
            <a:endParaRPr lang="es-ES_tradnl">
              <a:ea typeface="ＭＳ Ｐゴシック" charset="-128"/>
              <a:cs typeface="ＭＳ Ｐゴシック" charset="-128"/>
            </a:endParaRPr>
          </a:p>
        </p:txBody>
      </p:sp>
      <p:pic>
        <p:nvPicPr>
          <p:cNvPr id="120836" name="Picture 5"/>
          <p:cNvPicPr>
            <a:picLocks noChangeAspect="1"/>
          </p:cNvPicPr>
          <p:nvPr/>
        </p:nvPicPr>
        <p:blipFill>
          <a:blip r:embed="rId2"/>
          <a:srcRect/>
          <a:stretch>
            <a:fillRect/>
          </a:stretch>
        </p:blipFill>
        <p:spPr bwMode="auto">
          <a:xfrm>
            <a:off x="0" y="-990600"/>
            <a:ext cx="13101638" cy="818832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endParaRPr lang="en-US">
              <a:ea typeface="ＭＳ Ｐゴシック" charset="-128"/>
              <a:cs typeface="ＭＳ Ｐゴシック" charset="-128"/>
            </a:endParaRPr>
          </a:p>
        </p:txBody>
      </p:sp>
      <p:sp>
        <p:nvSpPr>
          <p:cNvPr id="125955" name="Content Placeholder 2"/>
          <p:cNvSpPr>
            <a:spLocks noGrp="1"/>
          </p:cNvSpPr>
          <p:nvPr>
            <p:ph sz="quarter" idx="1"/>
          </p:nvPr>
        </p:nvSpPr>
        <p:spPr/>
        <p:txBody>
          <a:bodyPr/>
          <a:lstStyle/>
          <a:p>
            <a:endParaRPr lang="en-US">
              <a:ea typeface="ＭＳ Ｐゴシック" charset="-128"/>
              <a:cs typeface="ＭＳ Ｐゴシック" charset="-128"/>
            </a:endParaRPr>
          </a:p>
        </p:txBody>
      </p:sp>
      <p:pic>
        <p:nvPicPr>
          <p:cNvPr id="125956" name="Picture 3"/>
          <p:cNvPicPr>
            <a:picLocks noChangeAspect="1"/>
          </p:cNvPicPr>
          <p:nvPr/>
        </p:nvPicPr>
        <p:blipFill>
          <a:blip r:embed="rId3"/>
          <a:srcRect/>
          <a:stretch>
            <a:fillRect/>
          </a:stretch>
        </p:blipFill>
        <p:spPr bwMode="auto">
          <a:xfrm>
            <a:off x="0" y="0"/>
            <a:ext cx="11455400" cy="7632700"/>
          </a:xfrm>
          <a:prstGeom prst="rect">
            <a:avLst/>
          </a:prstGeom>
          <a:noFill/>
          <a:ln w="9525">
            <a:noFill/>
            <a:miter lim="800000"/>
            <a:headEnd/>
            <a:tailEnd/>
          </a:ln>
        </p:spPr>
      </p:pic>
      <p:sp>
        <p:nvSpPr>
          <p:cNvPr id="5" name="Rounded Rectangle 4"/>
          <p:cNvSpPr/>
          <p:nvPr/>
        </p:nvSpPr>
        <p:spPr>
          <a:xfrm>
            <a:off x="1676400" y="2295525"/>
            <a:ext cx="1600200" cy="60007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5958" name="TextBox 6"/>
          <p:cNvSpPr txBox="1">
            <a:spLocks noChangeArrowheads="1"/>
          </p:cNvSpPr>
          <p:nvPr/>
        </p:nvSpPr>
        <p:spPr bwMode="auto">
          <a:xfrm>
            <a:off x="3886200" y="2524125"/>
            <a:ext cx="4800600" cy="923330"/>
          </a:xfrm>
          <a:prstGeom prst="rect">
            <a:avLst/>
          </a:prstGeom>
          <a:noFill/>
          <a:ln w="9525">
            <a:noFill/>
            <a:miter lim="800000"/>
            <a:headEnd/>
            <a:tailEnd/>
          </a:ln>
        </p:spPr>
        <p:txBody>
          <a:bodyPr>
            <a:prstTxWarp prst="textNoShape">
              <a:avLst/>
            </a:prstTxWarp>
            <a:spAutoFit/>
          </a:bodyPr>
          <a:lstStyle/>
          <a:p>
            <a:r>
              <a:rPr lang="en-US"/>
              <a:t>Number of alingments with a score equal or better than the obeserved score fron a search agains a random database.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endParaRPr lang="en-US">
              <a:ea typeface="ＭＳ Ｐゴシック" charset="-128"/>
              <a:cs typeface="ＭＳ Ｐゴシック" charset="-128"/>
            </a:endParaRPr>
          </a:p>
        </p:txBody>
      </p:sp>
      <p:sp>
        <p:nvSpPr>
          <p:cNvPr id="128003" name="Content Placeholder 2"/>
          <p:cNvSpPr>
            <a:spLocks noGrp="1"/>
          </p:cNvSpPr>
          <p:nvPr>
            <p:ph sz="quarter" idx="1"/>
          </p:nvPr>
        </p:nvSpPr>
        <p:spPr/>
        <p:txBody>
          <a:bodyPr/>
          <a:lstStyle/>
          <a:p>
            <a:endParaRPr lang="en-US">
              <a:ea typeface="ＭＳ Ｐゴシック" charset="-128"/>
              <a:cs typeface="ＭＳ Ｐゴシック" charset="-128"/>
            </a:endParaRPr>
          </a:p>
        </p:txBody>
      </p:sp>
      <p:pic>
        <p:nvPicPr>
          <p:cNvPr id="128004" name="Picture 3"/>
          <p:cNvPicPr>
            <a:picLocks noChangeAspect="1"/>
          </p:cNvPicPr>
          <p:nvPr/>
        </p:nvPicPr>
        <p:blipFill>
          <a:blip r:embed="rId2"/>
          <a:srcRect/>
          <a:stretch>
            <a:fillRect/>
          </a:stretch>
        </p:blipFill>
        <p:spPr bwMode="auto">
          <a:xfrm>
            <a:off x="-533400" y="-1600200"/>
            <a:ext cx="13533438" cy="8458200"/>
          </a:xfrm>
          <a:prstGeom prst="rect">
            <a:avLst/>
          </a:prstGeom>
          <a:noFill/>
          <a:ln w="9525">
            <a:noFill/>
            <a:miter lim="800000"/>
            <a:headEnd/>
            <a:tailEnd/>
          </a:ln>
        </p:spPr>
      </p:pic>
      <p:sp>
        <p:nvSpPr>
          <p:cNvPr id="128005" name="TextBox 4"/>
          <p:cNvSpPr txBox="1">
            <a:spLocks noChangeArrowheads="1"/>
          </p:cNvSpPr>
          <p:nvPr/>
        </p:nvSpPr>
        <p:spPr bwMode="auto">
          <a:xfrm>
            <a:off x="2819400" y="2057400"/>
            <a:ext cx="5867400" cy="646331"/>
          </a:xfrm>
          <a:prstGeom prst="rect">
            <a:avLst/>
          </a:prstGeom>
          <a:noFill/>
          <a:ln w="9525">
            <a:noFill/>
            <a:miter lim="800000"/>
            <a:headEnd/>
            <a:tailEnd/>
          </a:ln>
        </p:spPr>
        <p:txBody>
          <a:bodyPr>
            <a:prstTxWarp prst="textNoShape">
              <a:avLst/>
            </a:prstTxWarp>
            <a:spAutoFit/>
          </a:bodyPr>
          <a:lstStyle/>
          <a:p>
            <a:r>
              <a:rPr lang="en-US"/>
              <a:t>Word size to start search. With larger word size leads more similar matches and faster searches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What is Bioinformatics?</a:t>
            </a:r>
          </a:p>
        </p:txBody>
      </p:sp>
      <p:sp>
        <p:nvSpPr>
          <p:cNvPr id="5" name="Slide Number Placeholder 4"/>
          <p:cNvSpPr>
            <a:spLocks noGrp="1"/>
          </p:cNvSpPr>
          <p:nvPr>
            <p:ph type="sldNum" sz="quarter" idx="15"/>
          </p:nvPr>
        </p:nvSpPr>
        <p:spPr/>
        <p:txBody>
          <a:bodyPr/>
          <a:lstStyle/>
          <a:p>
            <a:fld id="{F9B76065-02A8-2140-ABFF-467A450FC727}" type="slidenum">
              <a:rPr lang="en-US" smtClean="0"/>
              <a:pPr/>
              <a:t>8</a:t>
            </a:fld>
            <a:endParaRPr lang="en-US"/>
          </a:p>
        </p:txBody>
      </p:sp>
      <p:sp>
        <p:nvSpPr>
          <p:cNvPr id="7" name="TextBox 6"/>
          <p:cNvSpPr txBox="1"/>
          <p:nvPr/>
        </p:nvSpPr>
        <p:spPr>
          <a:xfrm>
            <a:off x="5325538" y="2373848"/>
            <a:ext cx="3413078" cy="1631216"/>
          </a:xfrm>
          <a:prstGeom prst="rect">
            <a:avLst/>
          </a:prstGeom>
          <a:solidFill>
            <a:schemeClr val="bg1">
              <a:alpha val="60000"/>
            </a:schemeClr>
          </a:solidFill>
          <a:ln>
            <a:noFill/>
          </a:ln>
        </p:spPr>
        <p:txBody>
          <a:bodyPr wrap="square" rtlCol="0">
            <a:spAutoFit/>
          </a:bodyPr>
          <a:lstStyle/>
          <a:p>
            <a:r>
              <a:rPr lang="en-US" sz="2000" b="1" dirty="0">
                <a:solidFill>
                  <a:srgbClr val="FF0000"/>
                </a:solidFill>
              </a:rPr>
              <a:t>Today in biological/biomedical sciences we work with full sets of different “things” =&gt; OMICS</a:t>
            </a:r>
          </a:p>
        </p:txBody>
      </p:sp>
      <p:sp>
        <p:nvSpPr>
          <p:cNvPr id="6" name="TextBox 5"/>
          <p:cNvSpPr txBox="1"/>
          <p:nvPr/>
        </p:nvSpPr>
        <p:spPr>
          <a:xfrm>
            <a:off x="420791" y="5445224"/>
            <a:ext cx="8327673" cy="129266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600" dirty="0"/>
              <a:t>The use of computational, mathematical and statistical tools/concepts, for generating, handling, analyzing and interpreting biological data</a:t>
            </a:r>
          </a:p>
        </p:txBody>
      </p:sp>
      <p:grpSp>
        <p:nvGrpSpPr>
          <p:cNvPr id="16" name="Group 15"/>
          <p:cNvGrpSpPr/>
          <p:nvPr/>
        </p:nvGrpSpPr>
        <p:grpSpPr>
          <a:xfrm>
            <a:off x="847056" y="1570540"/>
            <a:ext cx="2592288" cy="2611197"/>
            <a:chOff x="847056" y="1570540"/>
            <a:chExt cx="2592288" cy="2611197"/>
          </a:xfrm>
        </p:grpSpPr>
        <p:sp>
          <p:nvSpPr>
            <p:cNvPr id="3" name="Oval 2"/>
            <p:cNvSpPr/>
            <p:nvPr/>
          </p:nvSpPr>
          <p:spPr>
            <a:xfrm rot="18853534">
              <a:off x="847056" y="1589449"/>
              <a:ext cx="2592288" cy="2592288"/>
            </a:xfrm>
            <a:prstGeom prst="ellipse">
              <a:avLst/>
            </a:prstGeom>
            <a:gradFill flip="none" rotWithShape="1">
              <a:gsLst>
                <a:gs pos="0">
                  <a:schemeClr val="accent1">
                    <a:shade val="63000"/>
                    <a:satMod val="165000"/>
                    <a:alpha val="51000"/>
                  </a:schemeClr>
                </a:gs>
                <a:gs pos="30000">
                  <a:schemeClr val="accent1">
                    <a:shade val="58000"/>
                    <a:satMod val="165000"/>
                    <a:alpha val="51000"/>
                  </a:schemeClr>
                </a:gs>
                <a:gs pos="75000">
                  <a:schemeClr val="accent1">
                    <a:shade val="30000"/>
                    <a:satMod val="175000"/>
                    <a:alpha val="51000"/>
                  </a:schemeClr>
                </a:gs>
                <a:gs pos="100000">
                  <a:schemeClr val="accent1">
                    <a:shade val="15000"/>
                    <a:satMod val="175000"/>
                    <a:alpha val="51000"/>
                  </a:schemeClr>
                </a:gs>
              </a:gsLst>
              <a:path path="circle">
                <a:fillToRect l="5000" t="100000" r="120000" b="10000"/>
              </a:path>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rot="18570798">
              <a:off x="652991" y="2189352"/>
              <a:ext cx="2191731" cy="954107"/>
            </a:xfrm>
            <a:prstGeom prst="rect">
              <a:avLst/>
            </a:prstGeom>
            <a:noFill/>
          </p:spPr>
          <p:txBody>
            <a:bodyPr wrap="square" rtlCol="0">
              <a:spAutoFit/>
            </a:bodyPr>
            <a:lstStyle/>
            <a:p>
              <a:pPr algn="ctr"/>
              <a:r>
                <a:rPr lang="en-US" sz="2800" dirty="0"/>
                <a:t>Computer science</a:t>
              </a:r>
            </a:p>
          </p:txBody>
        </p:sp>
      </p:grpSp>
      <p:grpSp>
        <p:nvGrpSpPr>
          <p:cNvPr id="17" name="Group 16"/>
          <p:cNvGrpSpPr/>
          <p:nvPr/>
        </p:nvGrpSpPr>
        <p:grpSpPr>
          <a:xfrm>
            <a:off x="2411760" y="1575871"/>
            <a:ext cx="3138534" cy="2592288"/>
            <a:chOff x="2411760" y="1575871"/>
            <a:chExt cx="3138534" cy="2592288"/>
          </a:xfrm>
        </p:grpSpPr>
        <p:sp>
          <p:nvSpPr>
            <p:cNvPr id="9" name="Oval 8"/>
            <p:cNvSpPr/>
            <p:nvPr/>
          </p:nvSpPr>
          <p:spPr>
            <a:xfrm>
              <a:off x="2411760" y="1575871"/>
              <a:ext cx="2592288" cy="2592288"/>
            </a:xfrm>
            <a:prstGeom prst="ellipse">
              <a:avLst/>
            </a:prstGeom>
            <a:gradFill flip="none" rotWithShape="1">
              <a:gsLst>
                <a:gs pos="0">
                  <a:schemeClr val="accent3">
                    <a:tint val="35000"/>
                    <a:satMod val="260000"/>
                    <a:alpha val="50000"/>
                  </a:schemeClr>
                </a:gs>
                <a:gs pos="30000">
                  <a:schemeClr val="accent3">
                    <a:tint val="38000"/>
                    <a:satMod val="260000"/>
                    <a:alpha val="50000"/>
                  </a:schemeClr>
                </a:gs>
                <a:gs pos="75000">
                  <a:schemeClr val="accent3">
                    <a:tint val="55000"/>
                    <a:satMod val="255000"/>
                    <a:alpha val="50000"/>
                  </a:schemeClr>
                </a:gs>
                <a:gs pos="100000">
                  <a:schemeClr val="accent3">
                    <a:tint val="70000"/>
                    <a:satMod val="255000"/>
                    <a:alpha val="50000"/>
                  </a:schemeClr>
                </a:gs>
              </a:gsLst>
              <a:path path="circle">
                <a:fillToRect l="5000" t="100000" r="120000" b="10000"/>
              </a:path>
              <a:tileRect/>
            </a:gradFill>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TextBox 11"/>
            <p:cNvSpPr txBox="1"/>
            <p:nvPr/>
          </p:nvSpPr>
          <p:spPr>
            <a:xfrm rot="2693157">
              <a:off x="2741426" y="2347010"/>
              <a:ext cx="2808868" cy="523220"/>
            </a:xfrm>
            <a:prstGeom prst="rect">
              <a:avLst/>
            </a:prstGeom>
            <a:noFill/>
          </p:spPr>
          <p:txBody>
            <a:bodyPr wrap="square" rtlCol="0">
              <a:spAutoFit/>
            </a:bodyPr>
            <a:lstStyle/>
            <a:p>
              <a:pPr algn="ctr"/>
              <a:r>
                <a:rPr lang="en-US" sz="2800" dirty="0"/>
                <a:t>Biology</a:t>
              </a:r>
            </a:p>
          </p:txBody>
        </p:sp>
      </p:grpSp>
      <p:grpSp>
        <p:nvGrpSpPr>
          <p:cNvPr id="18" name="Group 17"/>
          <p:cNvGrpSpPr/>
          <p:nvPr/>
        </p:nvGrpSpPr>
        <p:grpSpPr>
          <a:xfrm>
            <a:off x="1561748" y="2814379"/>
            <a:ext cx="2650212" cy="2592288"/>
            <a:chOff x="1561748" y="2814379"/>
            <a:chExt cx="2650212" cy="2592288"/>
          </a:xfrm>
        </p:grpSpPr>
        <p:sp>
          <p:nvSpPr>
            <p:cNvPr id="10" name="Oval 9"/>
            <p:cNvSpPr/>
            <p:nvPr/>
          </p:nvSpPr>
          <p:spPr>
            <a:xfrm>
              <a:off x="1619672" y="2814379"/>
              <a:ext cx="2592288" cy="2592288"/>
            </a:xfrm>
            <a:prstGeom prst="ellipse">
              <a:avLst/>
            </a:prstGeom>
            <a:gradFill flip="none" rotWithShape="1">
              <a:gsLst>
                <a:gs pos="0">
                  <a:schemeClr val="accent5">
                    <a:tint val="35000"/>
                    <a:satMod val="260000"/>
                    <a:alpha val="41000"/>
                  </a:schemeClr>
                </a:gs>
                <a:gs pos="30000">
                  <a:schemeClr val="accent5">
                    <a:tint val="38000"/>
                    <a:satMod val="260000"/>
                    <a:alpha val="41000"/>
                  </a:schemeClr>
                </a:gs>
                <a:gs pos="75000">
                  <a:schemeClr val="accent5">
                    <a:tint val="55000"/>
                    <a:satMod val="255000"/>
                    <a:alpha val="41000"/>
                  </a:schemeClr>
                </a:gs>
                <a:gs pos="100000">
                  <a:schemeClr val="accent5">
                    <a:tint val="70000"/>
                    <a:satMod val="255000"/>
                    <a:alpha val="41000"/>
                  </a:schemeClr>
                </a:gs>
              </a:gsLst>
              <a:path path="circle">
                <a:fillToRect l="5000" t="100000" r="120000" b="10000"/>
              </a:path>
              <a:tileRect/>
            </a:gradFill>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p:cNvSpPr txBox="1"/>
            <p:nvPr/>
          </p:nvSpPr>
          <p:spPr>
            <a:xfrm>
              <a:off x="1561748" y="4109729"/>
              <a:ext cx="2650212" cy="954107"/>
            </a:xfrm>
            <a:prstGeom prst="rect">
              <a:avLst/>
            </a:prstGeom>
            <a:noFill/>
          </p:spPr>
          <p:txBody>
            <a:bodyPr wrap="square" rtlCol="0">
              <a:spAutoFit/>
            </a:bodyPr>
            <a:lstStyle/>
            <a:p>
              <a:pPr algn="ctr"/>
              <a:r>
                <a:rPr lang="en-US" sz="2800" dirty="0"/>
                <a:t>Mathematics &amp; Statistics</a:t>
              </a:r>
            </a:p>
          </p:txBody>
        </p:sp>
      </p:grpSp>
      <p:sp>
        <p:nvSpPr>
          <p:cNvPr id="15" name="TextBox 14"/>
          <p:cNvSpPr txBox="1"/>
          <p:nvPr/>
        </p:nvSpPr>
        <p:spPr>
          <a:xfrm>
            <a:off x="2478589" y="3068960"/>
            <a:ext cx="941283" cy="369332"/>
          </a:xfrm>
          <a:prstGeom prst="rect">
            <a:avLst/>
          </a:prstGeom>
          <a:noFill/>
        </p:spPr>
        <p:txBody>
          <a:bodyPr wrap="none" rtlCol="0">
            <a:spAutoFit/>
          </a:bodyPr>
          <a:lstStyle/>
          <a:p>
            <a:r>
              <a:rPr lang="en-US" b="1" dirty="0" err="1"/>
              <a:t>Bioinf</a:t>
            </a:r>
            <a:endParaRPr lang="en-US" b="1" dirty="0"/>
          </a:p>
        </p:txBody>
      </p:sp>
    </p:spTree>
    <p:extLst>
      <p:ext uri="{BB962C8B-B14F-4D97-AF65-F5344CB8AC3E}">
        <p14:creationId xmlns:p14="http://schemas.microsoft.com/office/powerpoint/2010/main" val="36873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1 Título"/>
          <p:cNvSpPr>
            <a:spLocks noGrp="1"/>
          </p:cNvSpPr>
          <p:nvPr>
            <p:ph type="title"/>
          </p:nvPr>
        </p:nvSpPr>
        <p:spPr/>
        <p:txBody>
          <a:bodyPr/>
          <a:lstStyle/>
          <a:p>
            <a:r>
              <a:rPr lang="es-CO">
                <a:ea typeface="ＭＳ Ｐゴシック" charset="-128"/>
                <a:cs typeface="ＭＳ Ｐゴシック" charset="-128"/>
              </a:rPr>
              <a:t>WORD SIZE</a:t>
            </a:r>
            <a:endParaRPr lang="es-ES">
              <a:ea typeface="ＭＳ Ｐゴシック" charset="-128"/>
              <a:cs typeface="ＭＳ Ｐゴシック" charset="-128"/>
            </a:endParaRPr>
          </a:p>
        </p:txBody>
      </p:sp>
      <p:graphicFrame>
        <p:nvGraphicFramePr>
          <p:cNvPr id="5" name="4 Tabla"/>
          <p:cNvGraphicFramePr>
            <a:graphicFrameLocks noGrp="1"/>
          </p:cNvGraphicFramePr>
          <p:nvPr/>
        </p:nvGraphicFramePr>
        <p:xfrm>
          <a:off x="357188" y="1571625"/>
          <a:ext cx="8358187" cy="4484690"/>
        </p:xfrm>
        <a:graphic>
          <a:graphicData uri="http://schemas.openxmlformats.org/drawingml/2006/table">
            <a:tbl>
              <a:tblPr/>
              <a:tblGrid>
                <a:gridCol w="2143125">
                  <a:extLst>
                    <a:ext uri="{9D8B030D-6E8A-4147-A177-3AD203B41FA5}">
                      <a16:colId xmlns:a16="http://schemas.microsoft.com/office/drawing/2014/main" val="20000"/>
                    </a:ext>
                  </a:extLst>
                </a:gridCol>
                <a:gridCol w="4914900">
                  <a:extLst>
                    <a:ext uri="{9D8B030D-6E8A-4147-A177-3AD203B41FA5}">
                      <a16:colId xmlns:a16="http://schemas.microsoft.com/office/drawing/2014/main" val="20001"/>
                    </a:ext>
                  </a:extLst>
                </a:gridCol>
                <a:gridCol w="1300162">
                  <a:extLst>
                    <a:ext uri="{9D8B030D-6E8A-4147-A177-3AD203B41FA5}">
                      <a16:colId xmlns:a16="http://schemas.microsoft.com/office/drawing/2014/main" val="20002"/>
                    </a:ext>
                  </a:extLst>
                </a:gridCol>
              </a:tblGrid>
              <a:tr h="428625">
                <a:tc>
                  <a:txBody>
                    <a:bodyPr/>
                    <a:lstStyle/>
                    <a:p>
                      <a:pPr marL="0" marR="0" lvl="0" indent="0" algn="l" defTabSz="457200" rtl="0" eaLnBrk="1" fontAlgn="b"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Calibri" charset="0"/>
                      </a:endParaRPr>
                    </a:p>
                  </a:txBody>
                  <a:tcPr marL="0" marR="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ndParaRPr>
                    </a:p>
                  </a:txBody>
                  <a:tcPr marL="0" marR="0" marT="0" marB="0"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s-ES" sz="1800" b="1" i="0" u="none" strike="noStrike" cap="none" normalizeH="0" baseline="0">
                          <a:ln>
                            <a:noFill/>
                          </a:ln>
                          <a:solidFill>
                            <a:srgbClr val="000000"/>
                          </a:solidFill>
                          <a:effectLst/>
                          <a:latin typeface="Calibri" charset="0"/>
                        </a:rPr>
                        <a:t>WORD SIZE</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7988">
                <a:tc rowSpan="4">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s-ES" sz="2800" b="1" i="0" u="none" strike="noStrike" cap="none" normalizeH="0" baseline="0">
                          <a:ln>
                            <a:noFill/>
                          </a:ln>
                          <a:solidFill>
                            <a:srgbClr val="000000"/>
                          </a:solidFill>
                          <a:effectLst/>
                          <a:latin typeface="Calibri" charset="0"/>
                        </a:rPr>
                        <a:t>BLAST N</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dirty="0">
                          <a:ln>
                            <a:noFill/>
                          </a:ln>
                          <a:solidFill>
                            <a:srgbClr val="000000"/>
                          </a:solidFill>
                          <a:effectLst/>
                          <a:latin typeface="Calibri" charset="0"/>
                        </a:rPr>
                        <a:t>Highly similar sequences (megablast )</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s-ES" sz="1800" b="1" i="0" u="none" strike="noStrike" cap="none" normalizeH="0" baseline="0">
                          <a:ln>
                            <a:noFill/>
                          </a:ln>
                          <a:solidFill>
                            <a:srgbClr val="000000"/>
                          </a:solidFill>
                          <a:effectLst/>
                          <a:latin typeface="Calibri" charset="0"/>
                        </a:rPr>
                        <a:t>16,18,20,24</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7988">
                <a:tc vMerge="1">
                  <a:txBody>
                    <a:bodyPr/>
                    <a:lstStyle/>
                    <a:p>
                      <a:endParaRPr lang="en-US"/>
                    </a:p>
                  </a:txBody>
                  <a:tcPr/>
                </a:tc>
                <a:tc vMerge="1">
                  <a:txBody>
                    <a:bodyPr/>
                    <a:lstStyle/>
                    <a:p>
                      <a:endParaRPr lang="en-US"/>
                    </a:p>
                  </a:txBody>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s-ES" sz="1800" b="1" i="0" u="none" strike="noStrike" cap="none" normalizeH="0" baseline="0">
                          <a:ln>
                            <a:noFill/>
                          </a:ln>
                          <a:solidFill>
                            <a:srgbClr val="000000"/>
                          </a:solidFill>
                          <a:effectLst/>
                          <a:latin typeface="Calibri" charset="0"/>
                        </a:rPr>
                        <a:t>28,32,48,64</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7563">
                <a:tc vMerge="1">
                  <a:txBody>
                    <a:bodyPr/>
                    <a:lstStyle/>
                    <a:p>
                      <a:endParaRPr lang="en-US"/>
                    </a:p>
                  </a:txBody>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a:ln>
                            <a:noFill/>
                          </a:ln>
                          <a:solidFill>
                            <a:srgbClr val="000000"/>
                          </a:solidFill>
                          <a:effectLst/>
                          <a:latin typeface="Calibri" charset="0"/>
                        </a:rPr>
                        <a:t>More dissimilar sequences (discontiguous megablast) </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s-ES" sz="1800" b="1" i="0" u="none" strike="noStrike" cap="none" normalizeH="0" baseline="0">
                          <a:ln>
                            <a:noFill/>
                          </a:ln>
                          <a:solidFill>
                            <a:srgbClr val="000000"/>
                          </a:solidFill>
                          <a:effectLst/>
                          <a:latin typeface="Calibri" charset="0"/>
                        </a:rPr>
                        <a:t>11,12</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8200">
                <a:tc vMerge="1">
                  <a:txBody>
                    <a:bodyPr/>
                    <a:lstStyle/>
                    <a:p>
                      <a:endParaRPr lang="en-US"/>
                    </a:p>
                  </a:txBody>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a:ln>
                            <a:noFill/>
                          </a:ln>
                          <a:solidFill>
                            <a:srgbClr val="000000"/>
                          </a:solidFill>
                          <a:effectLst/>
                          <a:latin typeface="Calibri" charset="0"/>
                        </a:rPr>
                        <a:t>Somewhat similar sequences (BLASTn) </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s-ES" sz="1800" b="1" i="0" u="none" strike="noStrike" cap="none" normalizeH="0" baseline="0">
                          <a:ln>
                            <a:noFill/>
                          </a:ln>
                          <a:solidFill>
                            <a:srgbClr val="000000"/>
                          </a:solidFill>
                          <a:effectLst/>
                          <a:latin typeface="Calibri" charset="0"/>
                        </a:rPr>
                        <a:t>7,11,15</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7988">
                <a:tc rowSpan="3">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s-ES" sz="2800" b="1" i="0" u="none" strike="noStrike" cap="none" normalizeH="0" baseline="0">
                          <a:ln>
                            <a:noFill/>
                          </a:ln>
                          <a:solidFill>
                            <a:srgbClr val="000000"/>
                          </a:solidFill>
                          <a:effectLst/>
                          <a:latin typeface="Calibri" charset="0"/>
                        </a:rPr>
                        <a:t>BLAST P</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a:ln>
                            <a:noFill/>
                          </a:ln>
                          <a:solidFill>
                            <a:srgbClr val="000000"/>
                          </a:solidFill>
                          <a:effectLst/>
                          <a:latin typeface="Calibri" charset="0"/>
                        </a:rPr>
                        <a:t>BLASTp (protein-protein BLAST) </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s-ES" sz="1800" b="1" i="0" u="none" strike="noStrike" cap="none" normalizeH="0" baseline="0">
                          <a:ln>
                            <a:noFill/>
                          </a:ln>
                          <a:solidFill>
                            <a:srgbClr val="000000"/>
                          </a:solidFill>
                          <a:effectLst/>
                          <a:latin typeface="Calibri" charset="0"/>
                        </a:rPr>
                        <a:t>2,3</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17563">
                <a:tc vMerge="1">
                  <a:txBody>
                    <a:bodyPr/>
                    <a:lstStyle/>
                    <a:p>
                      <a:endParaRPr lang="en-US"/>
                    </a:p>
                  </a:txBody>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a:ln>
                            <a:noFill/>
                          </a:ln>
                          <a:solidFill>
                            <a:srgbClr val="000000"/>
                          </a:solidFill>
                          <a:effectLst/>
                          <a:latin typeface="Calibri" charset="0"/>
                        </a:rPr>
                        <a:t>PSI-BLAST (Position-Specific Iterated BLAST)</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s-ES" sz="1800" b="1" i="0" u="none" strike="noStrike" cap="none" normalizeH="0" baseline="0">
                          <a:ln>
                            <a:noFill/>
                          </a:ln>
                          <a:solidFill>
                            <a:srgbClr val="000000"/>
                          </a:solidFill>
                          <a:effectLst/>
                          <a:latin typeface="Calibri" charset="0"/>
                        </a:rPr>
                        <a:t>2,3</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8775">
                <a:tc vMerge="1">
                  <a:txBody>
                    <a:bodyPr/>
                    <a:lstStyle/>
                    <a:p>
                      <a:endParaRPr lang="en-US"/>
                    </a:p>
                  </a:txBody>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a:ln>
                            <a:noFill/>
                          </a:ln>
                          <a:solidFill>
                            <a:srgbClr val="000000"/>
                          </a:solidFill>
                          <a:effectLst/>
                          <a:latin typeface="Calibri" charset="0"/>
                        </a:rPr>
                        <a:t>PHI-BLAST (Pattern Hit Initiated BLAST)</a:t>
                      </a:r>
                    </a:p>
                  </a:txBody>
                  <a:tcPr marL="0" marR="0" marT="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s-ES" sz="1800" b="1" i="0" u="none" strike="noStrike" cap="none" normalizeH="0" baseline="0" dirty="0">
                          <a:ln>
                            <a:noFill/>
                          </a:ln>
                          <a:solidFill>
                            <a:srgbClr val="000000"/>
                          </a:solidFill>
                          <a:effectLst/>
                          <a:latin typeface="Calibri" charset="0"/>
                        </a:rPr>
                        <a:t>2,3</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endParaRPr lang="en-US">
              <a:ea typeface="ＭＳ Ｐゴシック" charset="-128"/>
              <a:cs typeface="ＭＳ Ｐゴシック" charset="-128"/>
            </a:endParaRPr>
          </a:p>
        </p:txBody>
      </p:sp>
      <p:sp>
        <p:nvSpPr>
          <p:cNvPr id="130051" name="Content Placeholder 2"/>
          <p:cNvSpPr>
            <a:spLocks noGrp="1"/>
          </p:cNvSpPr>
          <p:nvPr>
            <p:ph sz="quarter" idx="1"/>
          </p:nvPr>
        </p:nvSpPr>
        <p:spPr/>
        <p:txBody>
          <a:bodyPr/>
          <a:lstStyle/>
          <a:p>
            <a:endParaRPr lang="en-US">
              <a:ea typeface="ＭＳ Ｐゴシック" charset="-128"/>
              <a:cs typeface="ＭＳ Ｐゴシック" charset="-128"/>
            </a:endParaRPr>
          </a:p>
        </p:txBody>
      </p:sp>
      <p:pic>
        <p:nvPicPr>
          <p:cNvPr id="130052" name="Picture 3"/>
          <p:cNvPicPr>
            <a:picLocks noChangeAspect="1"/>
          </p:cNvPicPr>
          <p:nvPr/>
        </p:nvPicPr>
        <p:blipFill>
          <a:blip r:embed="rId2"/>
          <a:srcRect/>
          <a:stretch>
            <a:fillRect/>
          </a:stretch>
        </p:blipFill>
        <p:spPr bwMode="auto">
          <a:xfrm>
            <a:off x="-457200" y="-1219200"/>
            <a:ext cx="13655675" cy="8534400"/>
          </a:xfrm>
          <a:prstGeom prst="rect">
            <a:avLst/>
          </a:prstGeom>
          <a:noFill/>
          <a:ln w="9525">
            <a:noFill/>
            <a:miter lim="800000"/>
            <a:headEnd/>
            <a:tailEnd/>
          </a:ln>
        </p:spPr>
      </p:pic>
      <p:sp>
        <p:nvSpPr>
          <p:cNvPr id="130053" name="TextBox 4"/>
          <p:cNvSpPr txBox="1">
            <a:spLocks noChangeArrowheads="1"/>
          </p:cNvSpPr>
          <p:nvPr/>
        </p:nvSpPr>
        <p:spPr bwMode="auto">
          <a:xfrm>
            <a:off x="2895600" y="2590800"/>
            <a:ext cx="5791200" cy="646331"/>
          </a:xfrm>
          <a:prstGeom prst="rect">
            <a:avLst/>
          </a:prstGeom>
          <a:noFill/>
          <a:ln w="9525">
            <a:noFill/>
            <a:miter lim="800000"/>
            <a:headEnd/>
            <a:tailEnd/>
          </a:ln>
        </p:spPr>
        <p:txBody>
          <a:bodyPr>
            <a:prstTxWarp prst="textNoShape">
              <a:avLst/>
            </a:prstTxWarp>
            <a:spAutoFit/>
          </a:bodyPr>
          <a:lstStyle/>
          <a:p>
            <a:r>
              <a:rPr lang="en-US" dirty="0"/>
              <a:t>Scoring matrix. Try several in your searches when you are not sure about which one to use.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endParaRPr lang="es-ES_tradnl">
              <a:ea typeface="ＭＳ Ｐゴシック" charset="-128"/>
              <a:cs typeface="ＭＳ Ｐゴシック" charset="-128"/>
            </a:endParaRPr>
          </a:p>
        </p:txBody>
      </p:sp>
      <p:sp>
        <p:nvSpPr>
          <p:cNvPr id="131075" name="Content Placeholder 2"/>
          <p:cNvSpPr>
            <a:spLocks noGrp="1"/>
          </p:cNvSpPr>
          <p:nvPr>
            <p:ph sz="quarter" idx="1"/>
          </p:nvPr>
        </p:nvSpPr>
        <p:spPr/>
        <p:txBody>
          <a:bodyPr/>
          <a:lstStyle/>
          <a:p>
            <a:endParaRPr lang="es-ES_tradnl">
              <a:ea typeface="ＭＳ Ｐゴシック" charset="-128"/>
              <a:cs typeface="ＭＳ Ｐゴシック" charset="-128"/>
            </a:endParaRPr>
          </a:p>
        </p:txBody>
      </p:sp>
      <p:pic>
        <p:nvPicPr>
          <p:cNvPr id="131076" name="Picture 3"/>
          <p:cNvPicPr>
            <a:picLocks noChangeAspect="1"/>
          </p:cNvPicPr>
          <p:nvPr/>
        </p:nvPicPr>
        <p:blipFill>
          <a:blip r:embed="rId2"/>
          <a:srcRect/>
          <a:stretch>
            <a:fillRect/>
          </a:stretch>
        </p:blipFill>
        <p:spPr bwMode="auto">
          <a:xfrm>
            <a:off x="-457200" y="-1447800"/>
            <a:ext cx="14143038" cy="88392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endParaRPr lang="es-ES_tradnl">
              <a:ea typeface="ＭＳ Ｐゴシック" charset="-128"/>
              <a:cs typeface="ＭＳ Ｐゴシック" charset="-128"/>
            </a:endParaRPr>
          </a:p>
        </p:txBody>
      </p:sp>
      <p:sp>
        <p:nvSpPr>
          <p:cNvPr id="133123" name="Content Placeholder 2"/>
          <p:cNvSpPr>
            <a:spLocks noGrp="1"/>
          </p:cNvSpPr>
          <p:nvPr>
            <p:ph sz="quarter" idx="1"/>
          </p:nvPr>
        </p:nvSpPr>
        <p:spPr/>
        <p:txBody>
          <a:bodyPr/>
          <a:lstStyle/>
          <a:p>
            <a:endParaRPr lang="es-ES_tradnl">
              <a:ea typeface="ＭＳ Ｐゴシック" charset="-128"/>
              <a:cs typeface="ＭＳ Ｐゴシック" charset="-128"/>
            </a:endParaRPr>
          </a:p>
        </p:txBody>
      </p:sp>
      <p:pic>
        <p:nvPicPr>
          <p:cNvPr id="133124" name="Picture 3"/>
          <p:cNvPicPr>
            <a:picLocks noChangeAspect="1"/>
          </p:cNvPicPr>
          <p:nvPr/>
        </p:nvPicPr>
        <p:blipFill>
          <a:blip r:embed="rId2"/>
          <a:srcRect/>
          <a:stretch>
            <a:fillRect/>
          </a:stretch>
        </p:blipFill>
        <p:spPr bwMode="auto">
          <a:xfrm>
            <a:off x="-457200" y="-1371600"/>
            <a:ext cx="14143038" cy="8839200"/>
          </a:xfrm>
          <a:prstGeom prst="rect">
            <a:avLst/>
          </a:prstGeom>
          <a:noFill/>
          <a:ln w="9525">
            <a:noFill/>
            <a:miter lim="800000"/>
            <a:headEnd/>
            <a:tailEnd/>
          </a:ln>
        </p:spPr>
      </p:pic>
      <p:sp>
        <p:nvSpPr>
          <p:cNvPr id="6" name="Rounded Rectangle 5"/>
          <p:cNvSpPr/>
          <p:nvPr/>
        </p:nvSpPr>
        <p:spPr>
          <a:xfrm>
            <a:off x="1447800" y="5105400"/>
            <a:ext cx="2514600" cy="29527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s-ES_tradnl"/>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BLAST filters: Low complexity regions</a:t>
            </a:r>
          </a:p>
        </p:txBody>
      </p:sp>
      <p:sp>
        <p:nvSpPr>
          <p:cNvPr id="5" name="Slide Number Placeholder 4"/>
          <p:cNvSpPr>
            <a:spLocks noGrp="1"/>
          </p:cNvSpPr>
          <p:nvPr>
            <p:ph type="sldNum" sz="quarter" idx="15"/>
          </p:nvPr>
        </p:nvSpPr>
        <p:spPr/>
        <p:txBody>
          <a:bodyPr/>
          <a:lstStyle/>
          <a:p>
            <a:fld id="{F9B76065-02A8-2140-ABFF-467A450FC727}" type="slidenum">
              <a:rPr lang="en-US" smtClean="0"/>
              <a:pPr/>
              <a:t>84</a:t>
            </a:fld>
            <a:endParaRPr lang="en-US" dirty="0"/>
          </a:p>
        </p:txBody>
      </p:sp>
      <p:sp>
        <p:nvSpPr>
          <p:cNvPr id="19" name="Rectangle 1028"/>
          <p:cNvSpPr>
            <a:spLocks noChangeArrowheads="1"/>
          </p:cNvSpPr>
          <p:nvPr/>
        </p:nvSpPr>
        <p:spPr bwMode="auto">
          <a:xfrm>
            <a:off x="0" y="6492875"/>
            <a:ext cx="595035" cy="338554"/>
          </a:xfrm>
          <a:prstGeom prst="rect">
            <a:avLst/>
          </a:prstGeom>
          <a:noFill/>
          <a:ln w="9525">
            <a:noFill/>
            <a:miter lim="800000"/>
            <a:headEnd/>
            <a:tailEnd/>
          </a:ln>
        </p:spPr>
        <p:txBody>
          <a:bodyPr wrap="none">
            <a:prstTxWarp prst="textNoShape">
              <a:avLst/>
            </a:prstTxWarp>
            <a:spAutoFit/>
          </a:bodyPr>
          <a:lstStyle/>
          <a:p>
            <a:r>
              <a:rPr lang="en-US" sz="1600">
                <a:solidFill>
                  <a:schemeClr val="bg1"/>
                </a:solidFill>
                <a:latin typeface="Mistral" charset="0"/>
              </a:rPr>
              <a:t>DMRP</a:t>
            </a:r>
          </a:p>
        </p:txBody>
      </p:sp>
      <p:sp>
        <p:nvSpPr>
          <p:cNvPr id="17" name="Text Box 7"/>
          <p:cNvSpPr txBox="1">
            <a:spLocks noChangeArrowheads="1"/>
          </p:cNvSpPr>
          <p:nvPr/>
        </p:nvSpPr>
        <p:spPr bwMode="auto">
          <a:xfrm>
            <a:off x="304800" y="1828800"/>
            <a:ext cx="8550275" cy="4524315"/>
          </a:xfrm>
          <a:prstGeom prst="rect">
            <a:avLst/>
          </a:prstGeom>
          <a:noFill/>
          <a:ln w="9525">
            <a:noFill/>
            <a:miter lim="800000"/>
            <a:headEnd/>
            <a:tailEnd/>
          </a:ln>
        </p:spPr>
        <p:txBody>
          <a:bodyPr>
            <a:prstTxWarp prst="textNoShape">
              <a:avLst/>
            </a:prstTxWarp>
            <a:spAutoFit/>
          </a:bodyPr>
          <a:lstStyle/>
          <a:p>
            <a:pPr>
              <a:buFontTx/>
              <a:buChar char="-"/>
            </a:pPr>
            <a:r>
              <a:rPr lang="es-MX" sz="2400" dirty="0"/>
              <a:t>These regions can give rise to artificially good e-values (low), i.e., the two sequences being comapred are actually not related</a:t>
            </a:r>
          </a:p>
          <a:p>
            <a:pPr>
              <a:buFontTx/>
              <a:buChar char="-"/>
            </a:pPr>
            <a:endParaRPr lang="es-MX" sz="2400" dirty="0"/>
          </a:p>
          <a:p>
            <a:r>
              <a:rPr lang="es-MX" sz="2400" dirty="0"/>
              <a:t>e.g.: </a:t>
            </a:r>
            <a:r>
              <a:rPr lang="en-US" sz="2400" dirty="0">
                <a:latin typeface="Courier"/>
                <a:cs typeface="Courier"/>
              </a:rPr>
              <a:t>PPCDPPPPPKDKKKKDDGPP</a:t>
            </a:r>
          </a:p>
          <a:p>
            <a:endParaRPr lang="es-MX" sz="2400" dirty="0"/>
          </a:p>
          <a:p>
            <a:pPr>
              <a:buFontTx/>
              <a:buChar char="-"/>
            </a:pPr>
            <a:endParaRPr lang="es-MX" sz="2400" dirty="0"/>
          </a:p>
          <a:p>
            <a:pPr>
              <a:buFontTx/>
              <a:buChar char="-"/>
            </a:pPr>
            <a:r>
              <a:rPr lang="es-MX" sz="2400" dirty="0"/>
              <a:t> In some case you migth actually be interested in these regions, particularly in proteins. If that is the case use further toold to for instance look for domains or repeated sequences. Alternatively you can try the BLAST with and without activating the filter</a:t>
            </a:r>
            <a:endParaRPr lang="es-ES" sz="2400" dirty="0"/>
          </a:p>
        </p:txBody>
      </p:sp>
    </p:spTree>
    <p:extLst>
      <p:ext uri="{BB962C8B-B14F-4D97-AF65-F5344CB8AC3E}">
        <p14:creationId xmlns:p14="http://schemas.microsoft.com/office/powerpoint/2010/main" val="32413655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3"/>
          <a:srcRect l="1059" t="20094" r="5292" b="7729"/>
          <a:stretch>
            <a:fillRect/>
          </a:stretch>
        </p:blipFill>
        <p:spPr bwMode="auto">
          <a:xfrm>
            <a:off x="344488" y="1660525"/>
            <a:ext cx="8089900" cy="4268788"/>
          </a:xfrm>
          <a:prstGeom prst="rect">
            <a:avLst/>
          </a:prstGeom>
          <a:noFill/>
          <a:ln w="25400">
            <a:solidFill>
              <a:schemeClr val="tx1"/>
            </a:solidFill>
            <a:miter lim="800000"/>
            <a:headEnd/>
            <a:tailEnd/>
          </a:ln>
        </p:spPr>
      </p:pic>
      <p:sp>
        <p:nvSpPr>
          <p:cNvPr id="142339" name="Rectangle 3"/>
          <p:cNvSpPr>
            <a:spLocks noGrp="1" noChangeArrowheads="1"/>
          </p:cNvSpPr>
          <p:nvPr>
            <p:ph type="title"/>
          </p:nvPr>
        </p:nvSpPr>
        <p:spPr>
          <a:xfrm>
            <a:off x="1449388" y="0"/>
            <a:ext cx="6418262" cy="1143000"/>
          </a:xfrm>
        </p:spPr>
        <p:txBody>
          <a:bodyPr/>
          <a:lstStyle/>
          <a:p>
            <a:pPr eaLnBrk="1" hangingPunct="1"/>
            <a:r>
              <a:rPr lang="en-US" sz="2800" b="1" dirty="0">
                <a:latin typeface="Comic Sans MS" charset="0"/>
                <a:ea typeface="ＭＳ Ｐゴシック" charset="-128"/>
                <a:cs typeface="ＭＳ Ｐゴシック" charset="-128"/>
              </a:rPr>
              <a:t>BLAST Output</a:t>
            </a:r>
          </a:p>
        </p:txBody>
      </p:sp>
      <p:sp>
        <p:nvSpPr>
          <p:cNvPr id="142340" name="AutoShape 4"/>
          <p:cNvSpPr>
            <a:spLocks noChangeArrowheads="1"/>
          </p:cNvSpPr>
          <p:nvPr/>
        </p:nvSpPr>
        <p:spPr bwMode="auto">
          <a:xfrm>
            <a:off x="5122863" y="4643438"/>
            <a:ext cx="923925" cy="409575"/>
          </a:xfrm>
          <a:prstGeom prst="wedgeRectCallout">
            <a:avLst>
              <a:gd name="adj1" fmla="val -11606"/>
              <a:gd name="adj2" fmla="val -212792"/>
            </a:avLst>
          </a:prstGeom>
          <a:solidFill>
            <a:srgbClr val="FFFFCC"/>
          </a:solidFill>
          <a:ln w="12700">
            <a:solidFill>
              <a:schemeClr val="tx2"/>
            </a:solidFill>
            <a:miter lim="800000"/>
            <a:headEnd/>
            <a:tailEnd/>
          </a:ln>
        </p:spPr>
        <p:txBody>
          <a:bodyPr wrap="none" anchor="ctr">
            <a:prstTxWarp prst="textNoShape">
              <a:avLst/>
            </a:prstTxWarp>
            <a:spAutoFit/>
          </a:bodyPr>
          <a:lstStyle/>
          <a:p>
            <a:pPr algn="ctr" eaLnBrk="0" hangingPunct="0"/>
            <a:r>
              <a:rPr lang="en-US" sz="2000" b="1">
                <a:solidFill>
                  <a:schemeClr val="tx2"/>
                </a:solidFill>
              </a:rPr>
              <a:t>mouse</a:t>
            </a:r>
          </a:p>
        </p:txBody>
      </p:sp>
      <p:sp>
        <p:nvSpPr>
          <p:cNvPr id="82949" name="AutoShape 5"/>
          <p:cNvSpPr>
            <a:spLocks noChangeArrowheads="1"/>
          </p:cNvSpPr>
          <p:nvPr/>
        </p:nvSpPr>
        <p:spPr bwMode="auto">
          <a:xfrm>
            <a:off x="2882900" y="1411288"/>
            <a:ext cx="2433638" cy="376237"/>
          </a:xfrm>
          <a:prstGeom prst="wedgeRectCallout">
            <a:avLst>
              <a:gd name="adj1" fmla="val -91347"/>
              <a:gd name="adj2" fmla="val 76583"/>
            </a:avLst>
          </a:prstGeom>
          <a:solidFill>
            <a:srgbClr val="FFFF99"/>
          </a:solidFill>
          <a:ln w="9525">
            <a:solidFill>
              <a:schemeClr val="tx1"/>
            </a:solidFill>
            <a:miter lim="800000"/>
            <a:headEnd/>
            <a:tailEnd/>
          </a:ln>
        </p:spPr>
        <p:txBody>
          <a:bodyPr wrap="none" anchor="ctr">
            <a:prstTxWarp prst="textNoShape">
              <a:avLst/>
            </a:prstTxWarp>
            <a:spAutoFit/>
          </a:bodyPr>
          <a:lstStyle/>
          <a:p>
            <a:pPr algn="ctr" eaLnBrk="0" hangingPunct="0">
              <a:spcBef>
                <a:spcPct val="20000"/>
              </a:spcBef>
            </a:pPr>
            <a:r>
              <a:rPr lang="en-US">
                <a:solidFill>
                  <a:srgbClr val="000000"/>
                </a:solidFill>
              </a:rPr>
              <a:t>Orden por taxonomía</a:t>
            </a:r>
          </a:p>
        </p:txBody>
      </p:sp>
      <p:sp>
        <p:nvSpPr>
          <p:cNvPr id="6" name="Slide Number Placeholder 4"/>
          <p:cNvSpPr>
            <a:spLocks noGrp="1"/>
          </p:cNvSpPr>
          <p:nvPr>
            <p:ph type="sldNum" sz="quarter" idx="4294967295"/>
          </p:nvPr>
        </p:nvSpPr>
        <p:spPr>
          <a:xfrm>
            <a:off x="8129016" y="5734050"/>
            <a:ext cx="609600" cy="521208"/>
          </a:xfrm>
          <a:prstGeom prst="rect">
            <a:avLst/>
          </a:prstGeom>
        </p:spPr>
        <p:txBody>
          <a:bodyPr/>
          <a:lstStyle/>
          <a:p>
            <a:fld id="{F9B76065-02A8-2140-ABFF-467A450FC727}" type="slidenum">
              <a:rPr lang="en-US" smtClean="0"/>
              <a:pPr/>
              <a:t>85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3"/>
          <a:srcRect l="879" t="6303" r="2635" b="6303"/>
          <a:stretch>
            <a:fillRect/>
          </a:stretch>
        </p:blipFill>
        <p:spPr bwMode="auto">
          <a:xfrm>
            <a:off x="762000" y="906463"/>
            <a:ext cx="7856538" cy="5951537"/>
          </a:xfrm>
          <a:prstGeom prst="rect">
            <a:avLst/>
          </a:prstGeom>
          <a:noFill/>
          <a:ln w="12700">
            <a:solidFill>
              <a:schemeClr val="tx1"/>
            </a:solidFill>
            <a:miter lim="800000"/>
            <a:headEnd/>
            <a:tailEnd/>
          </a:ln>
        </p:spPr>
      </p:pic>
      <p:sp>
        <p:nvSpPr>
          <p:cNvPr id="144387" name="Rectangle 3"/>
          <p:cNvSpPr>
            <a:spLocks noGrp="1" noChangeArrowheads="1"/>
          </p:cNvSpPr>
          <p:nvPr>
            <p:ph type="title"/>
          </p:nvPr>
        </p:nvSpPr>
        <p:spPr>
          <a:xfrm>
            <a:off x="725488" y="23813"/>
            <a:ext cx="7691437" cy="674687"/>
          </a:xfrm>
        </p:spPr>
        <p:txBody>
          <a:bodyPr/>
          <a:lstStyle/>
          <a:p>
            <a:pPr eaLnBrk="1" hangingPunct="1"/>
            <a:r>
              <a:rPr lang="en-US" sz="2800" b="1" dirty="0">
                <a:latin typeface="Comic Sans MS" charset="0"/>
                <a:ea typeface="ＭＳ Ｐゴシック" charset="-128"/>
                <a:cs typeface="ＭＳ Ｐゴシック" charset="-128"/>
              </a:rPr>
              <a:t>BLAST Output</a:t>
            </a:r>
          </a:p>
        </p:txBody>
      </p:sp>
      <p:grpSp>
        <p:nvGrpSpPr>
          <p:cNvPr id="2" name="Group 4"/>
          <p:cNvGrpSpPr>
            <a:grpSpLocks/>
          </p:cNvGrpSpPr>
          <p:nvPr/>
        </p:nvGrpSpPr>
        <p:grpSpPr bwMode="auto">
          <a:xfrm>
            <a:off x="568326" y="842963"/>
            <a:ext cx="6407151" cy="4351338"/>
            <a:chOff x="358" y="531"/>
            <a:chExt cx="4036" cy="2741"/>
          </a:xfrm>
        </p:grpSpPr>
        <p:sp>
          <p:nvSpPr>
            <p:cNvPr id="144392" name="AutoShape 5"/>
            <p:cNvSpPr>
              <a:spLocks noChangeArrowheads="1"/>
            </p:cNvSpPr>
            <p:nvPr/>
          </p:nvSpPr>
          <p:spPr bwMode="auto">
            <a:xfrm>
              <a:off x="358" y="1635"/>
              <a:ext cx="1387" cy="291"/>
            </a:xfrm>
            <a:prstGeom prst="wedgeRectCallout">
              <a:avLst>
                <a:gd name="adj1" fmla="val 9014"/>
                <a:gd name="adj2" fmla="val -265542"/>
              </a:avLst>
            </a:prstGeom>
            <a:solidFill>
              <a:srgbClr val="FFFFCC"/>
            </a:solidFill>
            <a:ln w="12700">
              <a:solidFill>
                <a:schemeClr val="tx2"/>
              </a:solidFill>
              <a:miter lim="800000"/>
              <a:headEnd/>
              <a:tailEnd/>
            </a:ln>
          </p:spPr>
          <p:txBody>
            <a:bodyPr wrap="none" anchor="ctr">
              <a:prstTxWarp prst="textNoShape">
                <a:avLst/>
              </a:prstTxWarp>
              <a:spAutoFit/>
            </a:bodyPr>
            <a:lstStyle/>
            <a:p>
              <a:pPr algn="ctr" eaLnBrk="0" hangingPunct="0"/>
              <a:r>
                <a:rPr lang="en-US" sz="2400" dirty="0"/>
                <a:t>Link to </a:t>
              </a:r>
              <a:r>
                <a:rPr lang="en-US" sz="2400" dirty="0" err="1"/>
                <a:t>entrez</a:t>
              </a:r>
              <a:endParaRPr lang="en-US" sz="2400" dirty="0"/>
            </a:p>
          </p:txBody>
        </p:sp>
        <p:sp>
          <p:nvSpPr>
            <p:cNvPr id="144393" name="AutoShape 6"/>
            <p:cNvSpPr>
              <a:spLocks noChangeArrowheads="1"/>
            </p:cNvSpPr>
            <p:nvPr/>
          </p:nvSpPr>
          <p:spPr bwMode="auto">
            <a:xfrm>
              <a:off x="2670" y="531"/>
              <a:ext cx="1510" cy="291"/>
            </a:xfrm>
            <a:prstGeom prst="wedgeRectCallout">
              <a:avLst>
                <a:gd name="adj1" fmla="val -10000"/>
                <a:gd name="adj2" fmla="val -9120"/>
              </a:avLst>
            </a:prstGeom>
            <a:solidFill>
              <a:srgbClr val="FFFFCC"/>
            </a:solidFill>
            <a:ln w="12700">
              <a:solidFill>
                <a:schemeClr val="tx2"/>
              </a:solidFill>
              <a:miter lim="800000"/>
              <a:headEnd/>
              <a:tailEnd/>
            </a:ln>
          </p:spPr>
          <p:txBody>
            <a:bodyPr wrap="none" anchor="ctr">
              <a:prstTxWarp prst="textNoShape">
                <a:avLst/>
              </a:prstTxWarp>
              <a:spAutoFit/>
            </a:bodyPr>
            <a:lstStyle/>
            <a:p>
              <a:pPr algn="ctr" eaLnBrk="0" hangingPunct="0"/>
              <a:r>
                <a:rPr lang="en-US" sz="2400" dirty="0"/>
                <a:t>Sort by E-value</a:t>
              </a:r>
            </a:p>
          </p:txBody>
        </p:sp>
        <p:sp>
          <p:nvSpPr>
            <p:cNvPr id="144394" name="AutoShape 7"/>
            <p:cNvSpPr>
              <a:spLocks noChangeArrowheads="1"/>
            </p:cNvSpPr>
            <p:nvPr/>
          </p:nvSpPr>
          <p:spPr bwMode="auto">
            <a:xfrm>
              <a:off x="2880" y="1008"/>
              <a:ext cx="906" cy="296"/>
            </a:xfrm>
            <a:prstGeom prst="wedgeRectCallout">
              <a:avLst>
                <a:gd name="adj1" fmla="val 173287"/>
                <a:gd name="adj2" fmla="val -36148"/>
              </a:avLst>
            </a:prstGeom>
            <a:solidFill>
              <a:srgbClr val="FFFFCC"/>
            </a:solidFill>
            <a:ln w="12700">
              <a:solidFill>
                <a:schemeClr val="tx2"/>
              </a:solidFill>
              <a:miter lim="800000"/>
              <a:headEnd/>
              <a:tailEnd/>
            </a:ln>
          </p:spPr>
          <p:txBody>
            <a:bodyPr wrap="none" anchor="ctr">
              <a:prstTxWarp prst="textNoShape">
                <a:avLst/>
              </a:prstTxWarp>
              <a:spAutoFit/>
            </a:bodyPr>
            <a:lstStyle/>
            <a:p>
              <a:pPr algn="ctr" eaLnBrk="0" hangingPunct="0"/>
              <a:r>
                <a:rPr lang="en-US" sz="2400"/>
                <a:t>4 X 10</a:t>
              </a:r>
              <a:r>
                <a:rPr lang="en-US" sz="2400" baseline="30000"/>
                <a:t>-56</a:t>
              </a:r>
              <a:endParaRPr lang="en-US" sz="2400"/>
            </a:p>
          </p:txBody>
        </p:sp>
        <p:sp>
          <p:nvSpPr>
            <p:cNvPr id="144395" name="AutoShape 8"/>
            <p:cNvSpPr>
              <a:spLocks noChangeArrowheads="1"/>
            </p:cNvSpPr>
            <p:nvPr/>
          </p:nvSpPr>
          <p:spPr bwMode="auto">
            <a:xfrm>
              <a:off x="2016" y="2976"/>
              <a:ext cx="2378" cy="296"/>
            </a:xfrm>
            <a:prstGeom prst="wedgeRectCallout">
              <a:avLst>
                <a:gd name="adj1" fmla="val 69681"/>
                <a:gd name="adj2" fmla="val 358106"/>
              </a:avLst>
            </a:prstGeom>
            <a:solidFill>
              <a:srgbClr val="FFFFCC"/>
            </a:solidFill>
            <a:ln w="12700">
              <a:solidFill>
                <a:schemeClr val="tx2"/>
              </a:solidFill>
              <a:miter lim="800000"/>
              <a:headEnd/>
              <a:tailEnd/>
            </a:ln>
          </p:spPr>
          <p:txBody>
            <a:bodyPr wrap="none" anchor="ctr">
              <a:prstTxWarp prst="textNoShape">
                <a:avLst/>
              </a:prstTxWarp>
              <a:spAutoFit/>
            </a:bodyPr>
            <a:lstStyle/>
            <a:p>
              <a:pPr algn="ctr" eaLnBrk="0" hangingPunct="0"/>
              <a:r>
                <a:rPr lang="en-US" sz="2400"/>
                <a:t>Default e value cutoff 10</a:t>
              </a:r>
            </a:p>
          </p:txBody>
        </p:sp>
        <p:sp>
          <p:nvSpPr>
            <p:cNvPr id="144396" name="AutoShape 9"/>
            <p:cNvSpPr>
              <a:spLocks noChangeArrowheads="1"/>
            </p:cNvSpPr>
            <p:nvPr/>
          </p:nvSpPr>
          <p:spPr bwMode="auto">
            <a:xfrm>
              <a:off x="3312" y="1920"/>
              <a:ext cx="988" cy="296"/>
            </a:xfrm>
            <a:prstGeom prst="wedgeRectCallout">
              <a:avLst>
                <a:gd name="adj1" fmla="val 146356"/>
                <a:gd name="adj2" fmla="val -333782"/>
              </a:avLst>
            </a:prstGeom>
            <a:solidFill>
              <a:srgbClr val="FFFFCC"/>
            </a:solidFill>
            <a:ln w="12700">
              <a:solidFill>
                <a:schemeClr val="tx2"/>
              </a:solidFill>
              <a:miter lim="800000"/>
              <a:headEnd/>
              <a:tailEnd/>
            </a:ln>
          </p:spPr>
          <p:txBody>
            <a:bodyPr wrap="none" anchor="ctr">
              <a:prstTxWarp prst="textNoShape">
                <a:avLst/>
              </a:prstTxWarp>
              <a:spAutoFit/>
            </a:bodyPr>
            <a:lstStyle/>
            <a:p>
              <a:pPr algn="ctr" eaLnBrk="0" hangingPunct="0"/>
              <a:r>
                <a:rPr lang="en-US" sz="2400"/>
                <a:t>LocusLink</a:t>
              </a:r>
            </a:p>
          </p:txBody>
        </p:sp>
      </p:grpSp>
      <p:grpSp>
        <p:nvGrpSpPr>
          <p:cNvPr id="3" name="Group 10"/>
          <p:cNvGrpSpPr>
            <a:grpSpLocks/>
          </p:cNvGrpSpPr>
          <p:nvPr/>
        </p:nvGrpSpPr>
        <p:grpSpPr bwMode="auto">
          <a:xfrm>
            <a:off x="609600" y="2133600"/>
            <a:ext cx="7696200" cy="3657600"/>
            <a:chOff x="384" y="1296"/>
            <a:chExt cx="4848" cy="2208"/>
          </a:xfrm>
        </p:grpSpPr>
        <p:sp>
          <p:nvSpPr>
            <p:cNvPr id="144390" name="Rectangle 11"/>
            <p:cNvSpPr>
              <a:spLocks noChangeArrowheads="1"/>
            </p:cNvSpPr>
            <p:nvPr/>
          </p:nvSpPr>
          <p:spPr bwMode="auto">
            <a:xfrm>
              <a:off x="384" y="1296"/>
              <a:ext cx="4848" cy="2208"/>
            </a:xfrm>
            <a:prstGeom prst="rect">
              <a:avLst/>
            </a:prstGeom>
            <a:noFill/>
            <a:ln w="25400">
              <a:solidFill>
                <a:srgbClr val="FF6600"/>
              </a:solidFill>
              <a:miter lim="800000"/>
              <a:headEnd/>
              <a:tailEnd/>
            </a:ln>
          </p:spPr>
          <p:txBody>
            <a:bodyPr wrap="none" anchor="ctr">
              <a:prstTxWarp prst="textNoShape">
                <a:avLst/>
              </a:prstTxWarp>
              <a:spAutoFit/>
            </a:bodyPr>
            <a:lstStyle/>
            <a:p>
              <a:endParaRPr lang="en-US"/>
            </a:p>
          </p:txBody>
        </p:sp>
        <p:sp>
          <p:nvSpPr>
            <p:cNvPr id="144391" name="Text Box 12"/>
            <p:cNvSpPr txBox="1">
              <a:spLocks noChangeArrowheads="1"/>
            </p:cNvSpPr>
            <p:nvPr/>
          </p:nvSpPr>
          <p:spPr bwMode="auto">
            <a:xfrm>
              <a:off x="3024" y="3264"/>
              <a:ext cx="2190" cy="204"/>
            </a:xfrm>
            <a:prstGeom prst="rect">
              <a:avLst/>
            </a:prstGeom>
            <a:solidFill>
              <a:schemeClr val="bg1"/>
            </a:solidFill>
            <a:ln w="12700">
              <a:noFill/>
              <a:miter lim="800000"/>
              <a:headEnd/>
              <a:tailEnd/>
            </a:ln>
          </p:spPr>
          <p:txBody>
            <a:bodyPr wrap="none">
              <a:prstTxWarp prst="textNoShape">
                <a:avLst/>
              </a:prstTxWarp>
              <a:spAutoFit/>
            </a:bodyPr>
            <a:lstStyle/>
            <a:p>
              <a:pPr algn="ctr" eaLnBrk="0" hangingPunct="0"/>
              <a:r>
                <a:rPr lang="en-US" sz="1600"/>
                <a:t>Bacterial mismatch repair proteins</a:t>
              </a:r>
            </a:p>
          </p:txBody>
        </p:sp>
      </p:grpSp>
      <p:sp>
        <p:nvSpPr>
          <p:cNvPr id="13" name="Slide Number Placeholder 4"/>
          <p:cNvSpPr>
            <a:spLocks noGrp="1"/>
          </p:cNvSpPr>
          <p:nvPr>
            <p:ph type="sldNum" sz="quarter" idx="4294967295"/>
          </p:nvPr>
        </p:nvSpPr>
        <p:spPr>
          <a:xfrm>
            <a:off x="8129016" y="5734050"/>
            <a:ext cx="609600" cy="521208"/>
          </a:xfrm>
          <a:prstGeom prst="rect">
            <a:avLst/>
          </a:prstGeom>
        </p:spPr>
        <p:txBody>
          <a:bodyPr/>
          <a:lstStyle/>
          <a:p>
            <a:fld id="{F9B76065-02A8-2140-ABFF-467A450FC727}" type="slidenum">
              <a:rPr lang="en-US" smtClean="0"/>
              <a:pPr/>
              <a:t>86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920750" y="0"/>
            <a:ext cx="7300913" cy="1143000"/>
          </a:xfrm>
        </p:spPr>
        <p:txBody>
          <a:bodyPr/>
          <a:lstStyle/>
          <a:p>
            <a:pPr eaLnBrk="1" hangingPunct="1"/>
            <a:r>
              <a:rPr lang="en-US" sz="2800" b="1">
                <a:latin typeface="Comic Sans MS" charset="0"/>
                <a:ea typeface="ＭＳ Ｐゴシック" charset="-128"/>
                <a:cs typeface="ＭＳ Ｐゴシック" charset="-128"/>
              </a:rPr>
              <a:t>Salida de BLAST: alineamientos</a:t>
            </a:r>
          </a:p>
        </p:txBody>
      </p:sp>
      <p:pic>
        <p:nvPicPr>
          <p:cNvPr id="150531" name="Picture 3"/>
          <p:cNvPicPr>
            <a:picLocks noChangeAspect="1"/>
          </p:cNvPicPr>
          <p:nvPr/>
        </p:nvPicPr>
        <p:blipFill>
          <a:blip r:embed="rId3"/>
          <a:srcRect/>
          <a:stretch>
            <a:fillRect/>
          </a:stretch>
        </p:blipFill>
        <p:spPr bwMode="auto">
          <a:xfrm>
            <a:off x="457200" y="285750"/>
            <a:ext cx="8229600" cy="6286500"/>
          </a:xfrm>
          <a:prstGeom prst="rect">
            <a:avLst/>
          </a:prstGeom>
          <a:noFill/>
          <a:ln w="9525">
            <a:noFill/>
            <a:miter lim="800000"/>
            <a:headEnd/>
            <a:tailEnd/>
          </a:ln>
        </p:spPr>
      </p:pic>
      <p:sp>
        <p:nvSpPr>
          <p:cNvPr id="4" name="Slide Number Placeholder 4"/>
          <p:cNvSpPr>
            <a:spLocks noGrp="1"/>
          </p:cNvSpPr>
          <p:nvPr>
            <p:ph type="sldNum" sz="quarter" idx="4294967295"/>
          </p:nvPr>
        </p:nvSpPr>
        <p:spPr>
          <a:xfrm>
            <a:off x="8129016" y="5734050"/>
            <a:ext cx="609600" cy="521208"/>
          </a:xfrm>
          <a:prstGeom prst="rect">
            <a:avLst/>
          </a:prstGeom>
        </p:spPr>
        <p:txBody>
          <a:bodyPr/>
          <a:lstStyle/>
          <a:p>
            <a:fld id="{F9B76065-02A8-2140-ABFF-467A450FC727}" type="slidenum">
              <a:rPr lang="en-US" smtClean="0"/>
              <a:pPr/>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1 Título"/>
          <p:cNvSpPr>
            <a:spLocks noGrp="1"/>
          </p:cNvSpPr>
          <p:nvPr>
            <p:ph type="title"/>
          </p:nvPr>
        </p:nvSpPr>
        <p:spPr/>
        <p:txBody>
          <a:bodyPr/>
          <a:lstStyle/>
          <a:p>
            <a:r>
              <a:rPr lang="es-CO" b="1">
                <a:ea typeface="ＭＳ Ｐゴシック" charset="-128"/>
                <a:cs typeface="ＭＳ Ｐゴシック" charset="-128"/>
              </a:rPr>
              <a:t>Program Selection BLASTn</a:t>
            </a:r>
            <a:endParaRPr lang="es-ES" b="1">
              <a:ea typeface="ＭＳ Ｐゴシック" charset="-128"/>
              <a:cs typeface="ＭＳ Ｐゴシック" charset="-128"/>
            </a:endParaRPr>
          </a:p>
        </p:txBody>
      </p:sp>
      <p:pic>
        <p:nvPicPr>
          <p:cNvPr id="154627" name="Picture 2"/>
          <p:cNvPicPr>
            <a:picLocks noGrp="1" noChangeAspect="1" noChangeArrowheads="1"/>
          </p:cNvPicPr>
          <p:nvPr>
            <p:ph sz="quarter" idx="1"/>
          </p:nvPr>
        </p:nvPicPr>
        <p:blipFill>
          <a:blip r:embed="rId2"/>
          <a:srcRect/>
          <a:stretch>
            <a:fillRect/>
          </a:stretch>
        </p:blipFill>
        <p:spPr>
          <a:xfrm>
            <a:off x="0" y="1785938"/>
            <a:ext cx="9144000" cy="3500437"/>
          </a:xfrm>
        </p:spPr>
      </p:pic>
      <p:sp>
        <p:nvSpPr>
          <p:cNvPr id="4" name="Slide Number Placeholder 4"/>
          <p:cNvSpPr>
            <a:spLocks noGrp="1"/>
          </p:cNvSpPr>
          <p:nvPr>
            <p:ph type="sldNum" sz="quarter" idx="15"/>
          </p:nvPr>
        </p:nvSpPr>
        <p:spPr>
          <a:xfrm>
            <a:off x="8129016" y="5734050"/>
            <a:ext cx="609600" cy="521208"/>
          </a:xfrm>
        </p:spPr>
        <p:txBody>
          <a:bodyPr/>
          <a:lstStyle/>
          <a:p>
            <a:fld id="{F9B76065-02A8-2140-ABFF-467A450FC727}" type="slidenum">
              <a:rPr lang="en-US" smtClean="0"/>
              <a:pPr/>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3"/>
          <p:cNvPicPr>
            <a:picLocks noChangeAspect="1"/>
          </p:cNvPicPr>
          <p:nvPr/>
        </p:nvPicPr>
        <p:blipFill>
          <a:blip r:embed="rId2"/>
          <a:srcRect/>
          <a:stretch>
            <a:fillRect/>
          </a:stretch>
        </p:blipFill>
        <p:spPr bwMode="auto">
          <a:xfrm>
            <a:off x="787400" y="1206500"/>
            <a:ext cx="7569200" cy="4445000"/>
          </a:xfrm>
          <a:prstGeom prst="rect">
            <a:avLst/>
          </a:prstGeom>
          <a:noFill/>
          <a:ln w="9525">
            <a:noFill/>
            <a:miter lim="800000"/>
            <a:headEnd/>
            <a:tailEnd/>
          </a:ln>
        </p:spPr>
      </p:pic>
      <p:sp>
        <p:nvSpPr>
          <p:cNvPr id="3" name="Slide Number Placeholder 4"/>
          <p:cNvSpPr>
            <a:spLocks noGrp="1"/>
          </p:cNvSpPr>
          <p:nvPr>
            <p:ph type="sldNum" sz="quarter" idx="15"/>
          </p:nvPr>
        </p:nvSpPr>
        <p:spPr>
          <a:xfrm>
            <a:off x="8129016" y="5734050"/>
            <a:ext cx="609600" cy="521208"/>
          </a:xfrm>
        </p:spPr>
        <p:txBody>
          <a:bodyPr/>
          <a:lstStyle/>
          <a:p>
            <a:fld id="{F9B76065-02A8-2140-ABFF-467A450FC727}" type="slidenum">
              <a:rPr lang="en-US" smtClean="0"/>
              <a:pPr/>
              <a:t>89</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7056" y="1484784"/>
            <a:ext cx="8496944" cy="2585323"/>
          </a:xfrm>
          <a:prstGeom prst="rect">
            <a:avLst/>
          </a:prstGeom>
        </p:spPr>
        <p:txBody>
          <a:bodyPr wrap="square">
            <a:spAutoFit/>
          </a:bodyPr>
          <a:lstStyle/>
          <a:p>
            <a:pPr algn="ctr"/>
            <a:r>
              <a:rPr lang="en-US" sz="5400" b="1" dirty="0"/>
              <a:t>Databases in Biology: NCBI </a:t>
            </a:r>
            <a:r>
              <a:rPr lang="en-US" sz="5400" b="1" dirty="0" err="1"/>
              <a:t>Entrez</a:t>
            </a:r>
            <a:r>
              <a:rPr lang="en-US" sz="5400" b="1" dirty="0"/>
              <a:t> and some of its tools</a:t>
            </a:r>
            <a:endParaRPr lang="en-US" sz="4000" b="1" dirty="0"/>
          </a:p>
        </p:txBody>
      </p:sp>
    </p:spTree>
    <p:extLst>
      <p:ext uri="{BB962C8B-B14F-4D97-AF65-F5344CB8AC3E}">
        <p14:creationId xmlns:p14="http://schemas.microsoft.com/office/powerpoint/2010/main" val="21209045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3"/>
          <p:cNvPicPr>
            <a:picLocks noChangeAspect="1"/>
          </p:cNvPicPr>
          <p:nvPr/>
        </p:nvPicPr>
        <p:blipFill>
          <a:blip r:embed="rId2"/>
          <a:srcRect/>
          <a:stretch>
            <a:fillRect/>
          </a:stretch>
        </p:blipFill>
        <p:spPr bwMode="auto">
          <a:xfrm>
            <a:off x="812800" y="819150"/>
            <a:ext cx="7518400" cy="5219700"/>
          </a:xfrm>
          <a:prstGeom prst="rect">
            <a:avLst/>
          </a:prstGeom>
          <a:noFill/>
          <a:ln w="9525">
            <a:noFill/>
            <a:miter lim="800000"/>
            <a:headEnd/>
            <a:tailEnd/>
          </a:ln>
        </p:spPr>
      </p:pic>
      <p:sp>
        <p:nvSpPr>
          <p:cNvPr id="3" name="Slide Number Placeholder 4"/>
          <p:cNvSpPr>
            <a:spLocks noGrp="1"/>
          </p:cNvSpPr>
          <p:nvPr>
            <p:ph type="sldNum" sz="quarter" idx="15"/>
          </p:nvPr>
        </p:nvSpPr>
        <p:spPr>
          <a:xfrm>
            <a:off x="8129016" y="5734050"/>
            <a:ext cx="609600" cy="521208"/>
          </a:xfrm>
        </p:spPr>
        <p:txBody>
          <a:bodyPr/>
          <a:lstStyle/>
          <a:p>
            <a:fld id="{F9B76065-02A8-2140-ABFF-467A450FC727}" type="slidenum">
              <a:rPr lang="en-US" smtClean="0"/>
              <a:pPr/>
              <a:t>90</a:t>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0690CE-EAE1-AF4F-8D09-BD0A956981A2}"/>
              </a:ext>
            </a:extLst>
          </p:cNvPr>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71F7AFE-4C80-DF46-81D6-37BF62E4E53B}"/>
              </a:ext>
            </a:extLst>
          </p:cNvPr>
          <p:cNvSpPr>
            <a:spLocks noGrp="1"/>
          </p:cNvSpPr>
          <p:nvPr>
            <p:ph sz="quarter" idx="1"/>
          </p:nvPr>
        </p:nvSpPr>
        <p:spPr>
          <a:xfrm>
            <a:off x="0" y="908720"/>
            <a:ext cx="9144000" cy="4873752"/>
          </a:xfrm>
        </p:spPr>
        <p:txBody>
          <a:bodyPr>
            <a:noAutofit/>
          </a:bodyPr>
          <a:lstStyle/>
          <a:p>
            <a:pPr marL="0" indent="0" algn="ctr">
              <a:buNone/>
            </a:pPr>
            <a:r>
              <a:rPr lang="en-US" sz="18000" b="1" dirty="0">
                <a:solidFill>
                  <a:schemeClr val="bg1"/>
                </a:solidFill>
              </a:rPr>
              <a:t>END </a:t>
            </a:r>
          </a:p>
          <a:p>
            <a:pPr marL="0" indent="0" algn="ctr">
              <a:buNone/>
            </a:pPr>
            <a:r>
              <a:rPr lang="en-US" sz="18000" b="1" dirty="0">
                <a:solidFill>
                  <a:schemeClr val="bg1"/>
                </a:solidFill>
              </a:rPr>
              <a:t>Part I</a:t>
            </a:r>
          </a:p>
        </p:txBody>
      </p:sp>
    </p:spTree>
    <p:extLst>
      <p:ext uri="{BB962C8B-B14F-4D97-AF65-F5344CB8AC3E}">
        <p14:creationId xmlns:p14="http://schemas.microsoft.com/office/powerpoint/2010/main" val="11912815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18131</TotalTime>
  <Words>3863</Words>
  <Application>Microsoft Office PowerPoint</Application>
  <PresentationFormat>Apresentação na tela (4:3)</PresentationFormat>
  <Paragraphs>530</Paragraphs>
  <Slides>91</Slides>
  <Notes>25</Notes>
  <HiddenSlides>0</HiddenSlides>
  <MMClips>2</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91</vt:i4>
      </vt:variant>
    </vt:vector>
  </HeadingPairs>
  <TitlesOfParts>
    <vt:vector size="103" baseType="lpstr">
      <vt:lpstr>Arial</vt:lpstr>
      <vt:lpstr>Calibri</vt:lpstr>
      <vt:lpstr>Century Schoolbook</vt:lpstr>
      <vt:lpstr>Comic Sans MS</vt:lpstr>
      <vt:lpstr>Courier</vt:lpstr>
      <vt:lpstr>Courier New</vt:lpstr>
      <vt:lpstr>Lucida Grande</vt:lpstr>
      <vt:lpstr>Mistral</vt:lpstr>
      <vt:lpstr>Times</vt:lpstr>
      <vt:lpstr>Wingdings</vt:lpstr>
      <vt:lpstr>Wingdings 2</vt:lpstr>
      <vt:lpstr>Oriel</vt:lpstr>
      <vt:lpstr>Apresentação do PowerPoint</vt:lpstr>
      <vt:lpstr>Apresentação do PowerPoint</vt:lpstr>
      <vt:lpstr>Apresentação do PowerPoint</vt:lpstr>
      <vt:lpstr>Apresentação do PowerPoint</vt:lpstr>
      <vt:lpstr>Talk a Little bit about youselves</vt:lpstr>
      <vt:lpstr>The plan for the next two days</vt:lpstr>
      <vt:lpstr>Flow of information in the cell</vt:lpstr>
      <vt:lpstr>What is Bioinformatics?</vt:lpstr>
      <vt:lpstr>Apresentação do PowerPoint</vt:lpstr>
      <vt:lpstr>Apresentação do PowerPoint</vt:lpstr>
      <vt:lpstr>NCBI: Site map</vt:lpstr>
      <vt:lpstr>NCBI: Entrez The life science search engine</vt:lpstr>
      <vt:lpstr>Entrez: neighbors</vt:lpstr>
      <vt:lpstr>Entrez: Programmatic access</vt:lpstr>
      <vt:lpstr>Some of the databases at NCBI</vt:lpstr>
      <vt:lpstr>GenBank</vt:lpstr>
      <vt:lpstr>Record format for a GenBank entry</vt:lpstr>
      <vt:lpstr>Identifiers in the GenBank format</vt:lpstr>
      <vt:lpstr>RefSeq</vt:lpstr>
      <vt:lpstr>GenBank vs. RefSeq</vt:lpstr>
      <vt:lpstr>Apresentação do PowerPoint</vt:lpstr>
      <vt:lpstr>Apresentação do PowerPoint</vt:lpstr>
      <vt:lpstr>The data deluge: Costs</vt:lpstr>
      <vt:lpstr>Apresentação do PowerPoint</vt:lpstr>
      <vt:lpstr>PubMed</vt:lpstr>
      <vt:lpstr>PubMed</vt:lpstr>
      <vt:lpstr>PubMed</vt:lpstr>
      <vt:lpstr>Some other databases @ NCBI</vt:lpstr>
      <vt:lpstr>Entrez</vt:lpstr>
      <vt:lpstr>Entrez</vt:lpstr>
      <vt:lpstr>Entrez</vt:lpstr>
      <vt:lpstr>Entrez</vt:lpstr>
      <vt:lpstr>Entrez</vt:lpstr>
      <vt:lpstr>Apresentação do PowerPoint</vt:lpstr>
      <vt:lpstr>Sequence comparison</vt:lpstr>
      <vt:lpstr>Sequence comparison</vt:lpstr>
      <vt:lpstr>Sequence comparison: Transferring functional information</vt:lpstr>
      <vt:lpstr>Sequence comparison: Transferring functional information</vt:lpstr>
      <vt:lpstr>Sequence comparison</vt:lpstr>
      <vt:lpstr>Sequence comparison: Genome and transcript assembly</vt:lpstr>
      <vt:lpstr>Sequence comparison</vt:lpstr>
      <vt:lpstr>Sequence comparison: Identify features: exon-intron borders</vt:lpstr>
      <vt:lpstr>Sequence comparison</vt:lpstr>
      <vt:lpstr>Sequence comparison: Identify conserved regions</vt:lpstr>
      <vt:lpstr>Sequence comparison: Identify conserved regions</vt:lpstr>
      <vt:lpstr>About similarity and homology</vt:lpstr>
      <vt:lpstr>About similarity and homology</vt:lpstr>
      <vt:lpstr>Types of Homology: Orthologous and Paralogous genes</vt:lpstr>
      <vt:lpstr>Types of Homology: Orthologous and Paralogous genes</vt:lpstr>
      <vt:lpstr>Sequence Alignment</vt:lpstr>
      <vt:lpstr>Assessing similarity</vt:lpstr>
      <vt:lpstr>Alignment parameters</vt:lpstr>
      <vt:lpstr>Assessing similarity</vt:lpstr>
      <vt:lpstr>Substitution matrices</vt:lpstr>
      <vt:lpstr>Substitution matrices</vt:lpstr>
      <vt:lpstr>Sequence Alignment– Dot Plot</vt:lpstr>
      <vt:lpstr>Sequence Alignment– Dot Plot</vt:lpstr>
      <vt:lpstr>Sequence Alignment– Dot Plot</vt:lpstr>
      <vt:lpstr>Alignment Tools: EMBOSS</vt:lpstr>
      <vt:lpstr>Two main types of exact pairwise sequence alignment</vt:lpstr>
      <vt:lpstr>Two main types of exact pairwise sequence alignment</vt:lpstr>
      <vt:lpstr>BLAST: Basic Local Alignment Search Tool</vt:lpstr>
      <vt:lpstr>BLAST Basic Local Alignment Search Tool</vt:lpstr>
      <vt:lpstr>BLAST Basic Local Alignment Search Tool</vt:lpstr>
      <vt:lpstr>BLAST Basic Local Alignment Search Tool</vt:lpstr>
      <vt:lpstr>BLAST Basic Local Alignment Search Tool</vt:lpstr>
      <vt:lpstr>This alignment cannot be found using BLAST with W=11</vt:lpstr>
      <vt:lpstr>BLAST Basic Local Alignment Search Tool</vt:lpstr>
      <vt:lpstr>BLAST Basic Local Alignment Search Tool</vt:lpstr>
      <vt:lpstr>Apresentação do PowerPoint</vt:lpstr>
      <vt:lpstr>Example</vt:lpstr>
      <vt:lpstr>Main BLAST flavors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WORD SIZE</vt:lpstr>
      <vt:lpstr>Apresentação do PowerPoint</vt:lpstr>
      <vt:lpstr>Apresentação do PowerPoint</vt:lpstr>
      <vt:lpstr>Apresentação do PowerPoint</vt:lpstr>
      <vt:lpstr>BLAST filters: Low complexity regions</vt:lpstr>
      <vt:lpstr>BLAST Output</vt:lpstr>
      <vt:lpstr>BLAST Output</vt:lpstr>
      <vt:lpstr>Salida de BLAST: alineamientos</vt:lpstr>
      <vt:lpstr>Program Selection BLASTn</vt:lpstr>
      <vt:lpstr>Apresentação do PowerPoint</vt:lpstr>
      <vt:lpstr>Apresentação do PowerPoint</vt:lpstr>
      <vt:lpstr>Apresentação do PowerPoint</vt:lpstr>
    </vt:vector>
  </TitlesOfParts>
  <Manager/>
  <Company>Universidad de los Andes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Semana 1 - Bioinformática CBIO 4404</dc:title>
  <dc:subject/>
  <dc:creator>Diego Mauricio Riaño Pachón</dc:creator>
  <cp:keywords/>
  <dc:description/>
  <cp:lastModifiedBy>Diego Mauricio Riaño Pachón</cp:lastModifiedBy>
  <cp:revision>729</cp:revision>
  <cp:lastPrinted>2009-09-17T09:44:54Z</cp:lastPrinted>
  <dcterms:created xsi:type="dcterms:W3CDTF">2010-09-21T17:59:42Z</dcterms:created>
  <dcterms:modified xsi:type="dcterms:W3CDTF">2019-09-11T11:22:41Z</dcterms:modified>
  <cp:category/>
</cp:coreProperties>
</file>